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3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85" r:id="rId6"/>
    <p:sldId id="311" r:id="rId7"/>
    <p:sldId id="303" r:id="rId8"/>
    <p:sldId id="296" r:id="rId9"/>
    <p:sldId id="295" r:id="rId10"/>
    <p:sldId id="310" r:id="rId11"/>
    <p:sldId id="315" r:id="rId12"/>
    <p:sldId id="323" r:id="rId13"/>
    <p:sldId id="305" r:id="rId14"/>
    <p:sldId id="306" r:id="rId15"/>
    <p:sldId id="307" r:id="rId16"/>
    <p:sldId id="316" r:id="rId17"/>
    <p:sldId id="313" r:id="rId18"/>
    <p:sldId id="317" r:id="rId19"/>
    <p:sldId id="304" r:id="rId20"/>
    <p:sldId id="301" r:id="rId21"/>
    <p:sldId id="312" r:id="rId22"/>
    <p:sldId id="287" r:id="rId23"/>
    <p:sldId id="284" r:id="rId24"/>
    <p:sldId id="282" r:id="rId25"/>
    <p:sldId id="294" r:id="rId26"/>
    <p:sldId id="293" r:id="rId27"/>
    <p:sldId id="302" r:id="rId28"/>
    <p:sldId id="308" r:id="rId29"/>
    <p:sldId id="330" r:id="rId30"/>
    <p:sldId id="335" r:id="rId31"/>
    <p:sldId id="309" r:id="rId32"/>
    <p:sldId id="332" r:id="rId33"/>
    <p:sldId id="333" r:id="rId34"/>
    <p:sldId id="334" r:id="rId35"/>
    <p:sldId id="319" r:id="rId36"/>
    <p:sldId id="318" r:id="rId37"/>
    <p:sldId id="324" r:id="rId38"/>
    <p:sldId id="326" r:id="rId39"/>
    <p:sldId id="329" r:id="rId40"/>
    <p:sldId id="325" r:id="rId41"/>
    <p:sldId id="331" r:id="rId42"/>
    <p:sldId id="314" r:id="rId43"/>
    <p:sldId id="320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1CCE35-A24A-4BE0-A6E8-78C8BDE3EB55}">
  <a:tblStyle styleId="{121CCE35-A24A-4BE0-A6E8-78C8BDE3EB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1144" autoAdjust="0"/>
  </p:normalViewPr>
  <p:slideViewPr>
    <p:cSldViewPr snapToGrid="0">
      <p:cViewPr varScale="1">
        <p:scale>
          <a:sx n="103" d="100"/>
          <a:sy n="103" d="100"/>
        </p:scale>
        <p:origin x="8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7165CE-BA1F-4B02-8904-F56F6A49B7B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B888DFC-27C2-4A59-8A6F-B331DF50779F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洪偉晟</a:t>
          </a:r>
        </a:p>
      </dgm:t>
    </dgm:pt>
    <dgm:pt modelId="{A4F9E846-00B9-4B50-AD4D-84343FFF5A3D}" type="parTrans" cxnId="{9A1D5094-AFCB-46A7-9693-A16EAD1A9E35}">
      <dgm:prSet/>
      <dgm:spPr/>
      <dgm:t>
        <a:bodyPr/>
        <a:lstStyle/>
        <a:p>
          <a:endParaRPr lang="zh-TW" altLang="en-US"/>
        </a:p>
      </dgm:t>
    </dgm:pt>
    <dgm:pt modelId="{39CD1276-3CCF-4015-B34C-D74EC547DC1C}" type="sibTrans" cxnId="{9A1D5094-AFCB-46A7-9693-A16EAD1A9E35}">
      <dgm:prSet/>
      <dgm:spPr/>
      <dgm:t>
        <a:bodyPr/>
        <a:lstStyle/>
        <a:p>
          <a:endParaRPr lang="zh-TW" altLang="en-US"/>
        </a:p>
      </dgm:t>
    </dgm:pt>
    <dgm:pt modelId="{819BC1AD-F273-422A-B1EF-0F6CFF5C4EAD}">
      <dgm:prSet phldrT="[文字]" custT="1"/>
      <dgm:spPr/>
      <dgm:t>
        <a:bodyPr/>
        <a:lstStyle/>
        <a:p>
          <a:r>
            <a: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rPr>
            <a:t>程式撰寫</a:t>
          </a:r>
        </a:p>
      </dgm:t>
    </dgm:pt>
    <dgm:pt modelId="{6A8E7111-72E9-448E-9DB4-D9AD36440FB3}" type="parTrans" cxnId="{7C689AB5-C065-4577-AAA3-028282005337}">
      <dgm:prSet/>
      <dgm:spPr/>
      <dgm:t>
        <a:bodyPr/>
        <a:lstStyle/>
        <a:p>
          <a:endParaRPr lang="zh-TW" altLang="en-US"/>
        </a:p>
      </dgm:t>
    </dgm:pt>
    <dgm:pt modelId="{4B845298-5DE7-4F11-8B38-8B6B877807E8}" type="sibTrans" cxnId="{7C689AB5-C065-4577-AAA3-028282005337}">
      <dgm:prSet/>
      <dgm:spPr/>
      <dgm:t>
        <a:bodyPr/>
        <a:lstStyle/>
        <a:p>
          <a:endParaRPr lang="zh-TW" altLang="en-US"/>
        </a:p>
      </dgm:t>
    </dgm:pt>
    <dgm:pt modelId="{CC711A8D-FCF5-426E-B1AD-7759A8407E76}">
      <dgm:prSet phldrT="[文字]" custT="1"/>
      <dgm:spPr/>
      <dgm:t>
        <a:bodyPr/>
        <a:lstStyle/>
        <a:p>
          <a:r>
            <a: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</a:p>
      </dgm:t>
    </dgm:pt>
    <dgm:pt modelId="{F2B271FF-B36B-468B-BD41-BBC0DE1557AB}" type="parTrans" cxnId="{A9C6D4B4-D895-458E-AAA8-086809B03561}">
      <dgm:prSet/>
      <dgm:spPr/>
      <dgm:t>
        <a:bodyPr/>
        <a:lstStyle/>
        <a:p>
          <a:endParaRPr lang="zh-TW" altLang="en-US"/>
        </a:p>
      </dgm:t>
    </dgm:pt>
    <dgm:pt modelId="{8FB04FBB-487F-4A56-985F-2A28541D0E18}" type="sibTrans" cxnId="{A9C6D4B4-D895-458E-AAA8-086809B03561}">
      <dgm:prSet/>
      <dgm:spPr/>
      <dgm:t>
        <a:bodyPr/>
        <a:lstStyle/>
        <a:p>
          <a:endParaRPr lang="zh-TW" altLang="en-US"/>
        </a:p>
      </dgm:t>
    </dgm:pt>
    <dgm:pt modelId="{6A5134FB-465D-448D-B43F-9A93D2DA379A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陳思翰</a:t>
          </a:r>
        </a:p>
      </dgm:t>
    </dgm:pt>
    <dgm:pt modelId="{66C25A28-19D1-45F1-8F57-EB1B0021C130}" type="parTrans" cxnId="{B334446C-6A39-4C45-86A4-C4AD94829D56}">
      <dgm:prSet/>
      <dgm:spPr/>
      <dgm:t>
        <a:bodyPr/>
        <a:lstStyle/>
        <a:p>
          <a:endParaRPr lang="zh-TW" altLang="en-US"/>
        </a:p>
      </dgm:t>
    </dgm:pt>
    <dgm:pt modelId="{FA19EEDB-1860-405F-B713-CB77119AE8DC}" type="sibTrans" cxnId="{B334446C-6A39-4C45-86A4-C4AD94829D56}">
      <dgm:prSet/>
      <dgm:spPr/>
      <dgm:t>
        <a:bodyPr/>
        <a:lstStyle/>
        <a:p>
          <a:endParaRPr lang="zh-TW" altLang="en-US"/>
        </a:p>
      </dgm:t>
    </dgm:pt>
    <dgm:pt modelId="{C08B6094-DDBE-4608-A16C-1C42D495B8A4}">
      <dgm:prSet phldrT="[文字]" custT="1"/>
      <dgm:spPr/>
      <dgm:t>
        <a:bodyPr/>
        <a:lstStyle/>
        <a:p>
          <a:r>
            <a: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rPr>
            <a:t>實驗與除錯</a:t>
          </a:r>
        </a:p>
      </dgm:t>
    </dgm:pt>
    <dgm:pt modelId="{5110C842-0A74-46BE-8A28-2E4EBE962486}" type="parTrans" cxnId="{804DF3CB-9246-4D5C-AAC5-68F36D4B9C37}">
      <dgm:prSet/>
      <dgm:spPr/>
      <dgm:t>
        <a:bodyPr/>
        <a:lstStyle/>
        <a:p>
          <a:endParaRPr lang="zh-TW" altLang="en-US"/>
        </a:p>
      </dgm:t>
    </dgm:pt>
    <dgm:pt modelId="{0BA89DDC-66ED-47A0-A46D-F1F18388221D}" type="sibTrans" cxnId="{804DF3CB-9246-4D5C-AAC5-68F36D4B9C37}">
      <dgm:prSet/>
      <dgm:spPr/>
      <dgm:t>
        <a:bodyPr/>
        <a:lstStyle/>
        <a:p>
          <a:endParaRPr lang="zh-TW" altLang="en-US"/>
        </a:p>
      </dgm:t>
    </dgm:pt>
    <dgm:pt modelId="{7C1886CA-DFD6-4D0A-B171-44EED899E518}">
      <dgm:prSet phldrT="[文字]" custT="1"/>
      <dgm:spPr/>
      <dgm:t>
        <a:bodyPr/>
        <a:lstStyle/>
        <a:p>
          <a:r>
            <a: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rPr>
            <a:t>報告</a:t>
          </a:r>
        </a:p>
      </dgm:t>
    </dgm:pt>
    <dgm:pt modelId="{4E1AECA1-8B2A-4B1A-BE74-C7B8B97601AA}" type="parTrans" cxnId="{20E82B1E-C650-41F9-B93B-C7D07C49FF61}">
      <dgm:prSet/>
      <dgm:spPr/>
      <dgm:t>
        <a:bodyPr/>
        <a:lstStyle/>
        <a:p>
          <a:endParaRPr lang="zh-TW" altLang="en-US"/>
        </a:p>
      </dgm:t>
    </dgm:pt>
    <dgm:pt modelId="{0DC61A4D-D454-4080-8E88-89532378D47D}" type="sibTrans" cxnId="{20E82B1E-C650-41F9-B93B-C7D07C49FF61}">
      <dgm:prSet/>
      <dgm:spPr/>
      <dgm:t>
        <a:bodyPr/>
        <a:lstStyle/>
        <a:p>
          <a:endParaRPr lang="zh-TW" altLang="en-US"/>
        </a:p>
      </dgm:t>
    </dgm:pt>
    <dgm:pt modelId="{DF8F4697-DD57-40AF-89C9-565C5B0330CF}">
      <dgm:prSet phldrT="[文字]" custT="1"/>
      <dgm:spPr/>
      <dgm:t>
        <a:bodyPr/>
        <a:lstStyle/>
        <a:p>
          <a:r>
            <a: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rPr>
            <a:t>Line</a:t>
          </a:r>
          <a:endParaRPr lang="zh-TW" altLang="en-US" sz="2800" b="1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9340F85-A8E9-4CF8-9E14-80A88FE86F3C}" type="parTrans" cxnId="{405BAAC2-EB27-4D7F-8453-33326BF07796}">
      <dgm:prSet/>
      <dgm:spPr/>
      <dgm:t>
        <a:bodyPr/>
        <a:lstStyle/>
        <a:p>
          <a:endParaRPr lang="zh-TW" altLang="en-US"/>
        </a:p>
      </dgm:t>
    </dgm:pt>
    <dgm:pt modelId="{3FD97894-BBEF-49EB-A853-D95B8F767762}" type="sibTrans" cxnId="{405BAAC2-EB27-4D7F-8453-33326BF07796}">
      <dgm:prSet/>
      <dgm:spPr/>
      <dgm:t>
        <a:bodyPr/>
        <a:lstStyle/>
        <a:p>
          <a:endParaRPr lang="zh-TW" altLang="en-US"/>
        </a:p>
      </dgm:t>
    </dgm:pt>
    <dgm:pt modelId="{4460D264-16D2-430D-ABB1-F5E59ED1C385}">
      <dgm:prSet phldrT="[文字]" custT="1"/>
      <dgm:spPr/>
      <dgm:t>
        <a:bodyPr/>
        <a:lstStyle/>
        <a:p>
          <a:r>
            <a: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rPr>
            <a:t>計劃書</a:t>
          </a:r>
        </a:p>
      </dgm:t>
    </dgm:pt>
    <dgm:pt modelId="{CD577DAE-DDAB-4C45-97C8-A839660AF515}" type="parTrans" cxnId="{F94498BF-603B-4A80-AFA9-3903F93386CF}">
      <dgm:prSet/>
      <dgm:spPr/>
      <dgm:t>
        <a:bodyPr/>
        <a:lstStyle/>
        <a:p>
          <a:endParaRPr lang="zh-TW" altLang="en-US"/>
        </a:p>
      </dgm:t>
    </dgm:pt>
    <dgm:pt modelId="{8408345C-445C-4B7F-B6B5-837E268DB258}" type="sibTrans" cxnId="{F94498BF-603B-4A80-AFA9-3903F93386CF}">
      <dgm:prSet/>
      <dgm:spPr/>
      <dgm:t>
        <a:bodyPr/>
        <a:lstStyle/>
        <a:p>
          <a:endParaRPr lang="zh-TW" altLang="en-US"/>
        </a:p>
      </dgm:t>
    </dgm:pt>
    <dgm:pt modelId="{6E45140D-C319-4120-BFA5-B7AADCC86C0C}" type="pres">
      <dgm:prSet presAssocID="{DC7165CE-BA1F-4B02-8904-F56F6A49B7B4}" presName="Name0" presStyleCnt="0">
        <dgm:presLayoutVars>
          <dgm:dir/>
          <dgm:animLvl val="lvl"/>
          <dgm:resizeHandles val="exact"/>
        </dgm:presLayoutVars>
      </dgm:prSet>
      <dgm:spPr/>
    </dgm:pt>
    <dgm:pt modelId="{615BC97B-827A-4A85-824E-855CF7D7FDE8}" type="pres">
      <dgm:prSet presAssocID="{CB888DFC-27C2-4A59-8A6F-B331DF50779F}" presName="composite" presStyleCnt="0"/>
      <dgm:spPr/>
    </dgm:pt>
    <dgm:pt modelId="{D11FF766-0C79-4D95-8A90-75F04982F097}" type="pres">
      <dgm:prSet presAssocID="{CB888DFC-27C2-4A59-8A6F-B331DF50779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D89BEA9-0353-46CC-93F6-D771AEAAA46C}" type="pres">
      <dgm:prSet presAssocID="{CB888DFC-27C2-4A59-8A6F-B331DF50779F}" presName="desTx" presStyleLbl="alignAccFollowNode1" presStyleIdx="0" presStyleCnt="2">
        <dgm:presLayoutVars>
          <dgm:bulletEnabled val="1"/>
        </dgm:presLayoutVars>
      </dgm:prSet>
      <dgm:spPr/>
    </dgm:pt>
    <dgm:pt modelId="{480D0480-0EB5-42F9-989A-314E9C4BE07A}" type="pres">
      <dgm:prSet presAssocID="{39CD1276-3CCF-4015-B34C-D74EC547DC1C}" presName="space" presStyleCnt="0"/>
      <dgm:spPr/>
    </dgm:pt>
    <dgm:pt modelId="{A8C71A42-465F-4301-9A08-C2F6ABAC63B4}" type="pres">
      <dgm:prSet presAssocID="{6A5134FB-465D-448D-B43F-9A93D2DA379A}" presName="composite" presStyleCnt="0"/>
      <dgm:spPr/>
    </dgm:pt>
    <dgm:pt modelId="{B38A9A41-A892-4C34-997C-66497AF04D24}" type="pres">
      <dgm:prSet presAssocID="{6A5134FB-465D-448D-B43F-9A93D2DA379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CCC3DEF-BE67-4C82-B3C2-5F6E98004F41}" type="pres">
      <dgm:prSet presAssocID="{6A5134FB-465D-448D-B43F-9A93D2DA379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5BC9302-CC5A-4F7F-87B0-545AE3438C28}" type="presOf" srcId="{DF8F4697-DD57-40AF-89C9-565C5B0330CF}" destId="{AD89BEA9-0353-46CC-93F6-D771AEAAA46C}" srcOrd="0" destOrd="2" presId="urn:microsoft.com/office/officeart/2005/8/layout/hList1"/>
    <dgm:cxn modelId="{20E82B1E-C650-41F9-B93B-C7D07C49FF61}" srcId="{6A5134FB-465D-448D-B43F-9A93D2DA379A}" destId="{7C1886CA-DFD6-4D0A-B171-44EED899E518}" srcOrd="1" destOrd="0" parTransId="{4E1AECA1-8B2A-4B1A-BE74-C7B8B97601AA}" sibTransId="{0DC61A4D-D454-4080-8E88-89532378D47D}"/>
    <dgm:cxn modelId="{3EBD0624-B4F7-4446-811E-811BD1744535}" type="presOf" srcId="{6A5134FB-465D-448D-B43F-9A93D2DA379A}" destId="{B38A9A41-A892-4C34-997C-66497AF04D24}" srcOrd="0" destOrd="0" presId="urn:microsoft.com/office/officeart/2005/8/layout/hList1"/>
    <dgm:cxn modelId="{2C2A7026-1A21-46D5-99FA-3CA73FDBF3E1}" type="presOf" srcId="{4460D264-16D2-430D-ABB1-F5E59ED1C385}" destId="{2CCC3DEF-BE67-4C82-B3C2-5F6E98004F41}" srcOrd="0" destOrd="2" presId="urn:microsoft.com/office/officeart/2005/8/layout/hList1"/>
    <dgm:cxn modelId="{B49B0439-1382-4457-BC73-5E80835FED7D}" type="presOf" srcId="{CB888DFC-27C2-4A59-8A6F-B331DF50779F}" destId="{D11FF766-0C79-4D95-8A90-75F04982F097}" srcOrd="0" destOrd="0" presId="urn:microsoft.com/office/officeart/2005/8/layout/hList1"/>
    <dgm:cxn modelId="{B334446C-6A39-4C45-86A4-C4AD94829D56}" srcId="{DC7165CE-BA1F-4B02-8904-F56F6A49B7B4}" destId="{6A5134FB-465D-448D-B43F-9A93D2DA379A}" srcOrd="1" destOrd="0" parTransId="{66C25A28-19D1-45F1-8F57-EB1B0021C130}" sibTransId="{FA19EEDB-1860-405F-B713-CB77119AE8DC}"/>
    <dgm:cxn modelId="{9A1D5094-AFCB-46A7-9693-A16EAD1A9E35}" srcId="{DC7165CE-BA1F-4B02-8904-F56F6A49B7B4}" destId="{CB888DFC-27C2-4A59-8A6F-B331DF50779F}" srcOrd="0" destOrd="0" parTransId="{A4F9E846-00B9-4B50-AD4D-84343FFF5A3D}" sibTransId="{39CD1276-3CCF-4015-B34C-D74EC547DC1C}"/>
    <dgm:cxn modelId="{5E2419A3-FC17-4DC4-92B9-05BA1554309E}" type="presOf" srcId="{CC711A8D-FCF5-426E-B1AD-7759A8407E76}" destId="{AD89BEA9-0353-46CC-93F6-D771AEAAA46C}" srcOrd="0" destOrd="1" presId="urn:microsoft.com/office/officeart/2005/8/layout/hList1"/>
    <dgm:cxn modelId="{B1E066A9-7B1E-4C04-B706-CFB955719FDF}" type="presOf" srcId="{819BC1AD-F273-422A-B1EF-0F6CFF5C4EAD}" destId="{AD89BEA9-0353-46CC-93F6-D771AEAAA46C}" srcOrd="0" destOrd="0" presId="urn:microsoft.com/office/officeart/2005/8/layout/hList1"/>
    <dgm:cxn modelId="{8C773CB2-0CED-4F3E-B441-2657FB76A0A0}" type="presOf" srcId="{7C1886CA-DFD6-4D0A-B171-44EED899E518}" destId="{2CCC3DEF-BE67-4C82-B3C2-5F6E98004F41}" srcOrd="0" destOrd="1" presId="urn:microsoft.com/office/officeart/2005/8/layout/hList1"/>
    <dgm:cxn modelId="{A9C6D4B4-D895-458E-AAA8-086809B03561}" srcId="{CB888DFC-27C2-4A59-8A6F-B331DF50779F}" destId="{CC711A8D-FCF5-426E-B1AD-7759A8407E76}" srcOrd="1" destOrd="0" parTransId="{F2B271FF-B36B-468B-BD41-BBC0DE1557AB}" sibTransId="{8FB04FBB-487F-4A56-985F-2A28541D0E18}"/>
    <dgm:cxn modelId="{7C689AB5-C065-4577-AAA3-028282005337}" srcId="{CB888DFC-27C2-4A59-8A6F-B331DF50779F}" destId="{819BC1AD-F273-422A-B1EF-0F6CFF5C4EAD}" srcOrd="0" destOrd="0" parTransId="{6A8E7111-72E9-448E-9DB4-D9AD36440FB3}" sibTransId="{4B845298-5DE7-4F11-8B38-8B6B877807E8}"/>
    <dgm:cxn modelId="{F94498BF-603B-4A80-AFA9-3903F93386CF}" srcId="{6A5134FB-465D-448D-B43F-9A93D2DA379A}" destId="{4460D264-16D2-430D-ABB1-F5E59ED1C385}" srcOrd="2" destOrd="0" parTransId="{CD577DAE-DDAB-4C45-97C8-A839660AF515}" sibTransId="{8408345C-445C-4B7F-B6B5-837E268DB258}"/>
    <dgm:cxn modelId="{405BAAC2-EB27-4D7F-8453-33326BF07796}" srcId="{CB888DFC-27C2-4A59-8A6F-B331DF50779F}" destId="{DF8F4697-DD57-40AF-89C9-565C5B0330CF}" srcOrd="2" destOrd="0" parTransId="{D9340F85-A8E9-4CF8-9E14-80A88FE86F3C}" sibTransId="{3FD97894-BBEF-49EB-A853-D95B8F767762}"/>
    <dgm:cxn modelId="{804DF3CB-9246-4D5C-AAC5-68F36D4B9C37}" srcId="{6A5134FB-465D-448D-B43F-9A93D2DA379A}" destId="{C08B6094-DDBE-4608-A16C-1C42D495B8A4}" srcOrd="0" destOrd="0" parTransId="{5110C842-0A74-46BE-8A28-2E4EBE962486}" sibTransId="{0BA89DDC-66ED-47A0-A46D-F1F18388221D}"/>
    <dgm:cxn modelId="{6C2FE7D5-7B3B-4680-AE73-EC024BEEF80B}" type="presOf" srcId="{DC7165CE-BA1F-4B02-8904-F56F6A49B7B4}" destId="{6E45140D-C319-4120-BFA5-B7AADCC86C0C}" srcOrd="0" destOrd="0" presId="urn:microsoft.com/office/officeart/2005/8/layout/hList1"/>
    <dgm:cxn modelId="{AD2270E0-E166-47F0-8184-A17E1E87F0D7}" type="presOf" srcId="{C08B6094-DDBE-4608-A16C-1C42D495B8A4}" destId="{2CCC3DEF-BE67-4C82-B3C2-5F6E98004F41}" srcOrd="0" destOrd="0" presId="urn:microsoft.com/office/officeart/2005/8/layout/hList1"/>
    <dgm:cxn modelId="{7B3DB600-E9D1-4063-8E88-2C134FC64C09}" type="presParOf" srcId="{6E45140D-C319-4120-BFA5-B7AADCC86C0C}" destId="{615BC97B-827A-4A85-824E-855CF7D7FDE8}" srcOrd="0" destOrd="0" presId="urn:microsoft.com/office/officeart/2005/8/layout/hList1"/>
    <dgm:cxn modelId="{3F26F715-8F31-42D6-9E78-820E9C5B91EA}" type="presParOf" srcId="{615BC97B-827A-4A85-824E-855CF7D7FDE8}" destId="{D11FF766-0C79-4D95-8A90-75F04982F097}" srcOrd="0" destOrd="0" presId="urn:microsoft.com/office/officeart/2005/8/layout/hList1"/>
    <dgm:cxn modelId="{D9A3D2A7-AECF-4C59-B401-516F877B9640}" type="presParOf" srcId="{615BC97B-827A-4A85-824E-855CF7D7FDE8}" destId="{AD89BEA9-0353-46CC-93F6-D771AEAAA46C}" srcOrd="1" destOrd="0" presId="urn:microsoft.com/office/officeart/2005/8/layout/hList1"/>
    <dgm:cxn modelId="{119E8B2C-97D4-45B0-973D-1B474F494237}" type="presParOf" srcId="{6E45140D-C319-4120-BFA5-B7AADCC86C0C}" destId="{480D0480-0EB5-42F9-989A-314E9C4BE07A}" srcOrd="1" destOrd="0" presId="urn:microsoft.com/office/officeart/2005/8/layout/hList1"/>
    <dgm:cxn modelId="{A86935BF-CFE0-41D6-840B-41846F2450F8}" type="presParOf" srcId="{6E45140D-C319-4120-BFA5-B7AADCC86C0C}" destId="{A8C71A42-465F-4301-9A08-C2F6ABAC63B4}" srcOrd="2" destOrd="0" presId="urn:microsoft.com/office/officeart/2005/8/layout/hList1"/>
    <dgm:cxn modelId="{CE2DE86C-41A6-4616-AF96-5918D57ED60F}" type="presParOf" srcId="{A8C71A42-465F-4301-9A08-C2F6ABAC63B4}" destId="{B38A9A41-A892-4C34-997C-66497AF04D24}" srcOrd="0" destOrd="0" presId="urn:microsoft.com/office/officeart/2005/8/layout/hList1"/>
    <dgm:cxn modelId="{84C892FA-9739-49A7-BB96-B4BDF5EA82A7}" type="presParOf" srcId="{A8C71A42-465F-4301-9A08-C2F6ABAC63B4}" destId="{2CCC3DEF-BE67-4C82-B3C2-5F6E98004F4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1A2CAF-8F6F-4DA4-9D0F-B2976EB1EDC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9E209F4-0C31-4FA9-818C-000859628650}">
      <dgm:prSet phldrT="[文字]" custT="1"/>
      <dgm:spPr/>
      <dgm:t>
        <a:bodyPr/>
        <a:lstStyle/>
        <a:p>
          <a:r>
            <a: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rPr>
            <a:t>硬體</a:t>
          </a:r>
        </a:p>
      </dgm:t>
    </dgm:pt>
    <dgm:pt modelId="{CF1ED68C-8265-4505-A08E-24A3958C048A}" type="parTrans" cxnId="{A9C43A2E-8070-4F15-A667-30288AC29A75}">
      <dgm:prSet/>
      <dgm:spPr/>
      <dgm:t>
        <a:bodyPr/>
        <a:lstStyle/>
        <a:p>
          <a:endParaRPr lang="zh-TW" altLang="en-US"/>
        </a:p>
      </dgm:t>
    </dgm:pt>
    <dgm:pt modelId="{EC9CC7D5-2A33-45D6-9ED1-C7A583198FEA}" type="sibTrans" cxnId="{A9C43A2E-8070-4F15-A667-30288AC29A75}">
      <dgm:prSet/>
      <dgm:spPr/>
      <dgm:t>
        <a:bodyPr/>
        <a:lstStyle/>
        <a:p>
          <a:endParaRPr lang="zh-TW" altLang="en-US"/>
        </a:p>
      </dgm:t>
    </dgm:pt>
    <dgm:pt modelId="{268BADCD-A6B7-464D-93F5-C55F14F0B20A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rPr>
            <a:t>Arduino</a:t>
          </a:r>
          <a:endParaRPr lang="zh-TW" altLang="en-US" sz="2000" b="1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BC5BAA1-AE3D-40AF-9C04-5C9DFB926CEE}" type="parTrans" cxnId="{F85713E4-FA31-41D4-83D8-6FDC1215B7C7}">
      <dgm:prSet/>
      <dgm:spPr/>
      <dgm:t>
        <a:bodyPr/>
        <a:lstStyle/>
        <a:p>
          <a:endParaRPr lang="zh-TW" altLang="en-US"/>
        </a:p>
      </dgm:t>
    </dgm:pt>
    <dgm:pt modelId="{3B263E97-7BD6-40E3-83CE-3DB09905EAF2}" type="sibTrans" cxnId="{F85713E4-FA31-41D4-83D8-6FDC1215B7C7}">
      <dgm:prSet/>
      <dgm:spPr/>
      <dgm:t>
        <a:bodyPr/>
        <a:lstStyle/>
        <a:p>
          <a:endParaRPr lang="zh-TW" altLang="en-US"/>
        </a:p>
      </dgm:t>
    </dgm:pt>
    <dgm:pt modelId="{3B50DE44-F8EC-4BA2-828B-B0D8EC06F5E3}">
      <dgm:prSet phldrT="[文字]" custT="1"/>
      <dgm:spPr/>
      <dgm:t>
        <a:bodyPr/>
        <a:lstStyle/>
        <a:p>
          <a:r>
            <a: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rPr>
            <a:t>編譯環境</a:t>
          </a:r>
        </a:p>
      </dgm:t>
    </dgm:pt>
    <dgm:pt modelId="{70DC2E06-0B34-43FE-A07F-776E3B1D556A}" type="parTrans" cxnId="{8A41AC37-2CA9-425A-A92D-C68B21A48968}">
      <dgm:prSet/>
      <dgm:spPr/>
      <dgm:t>
        <a:bodyPr/>
        <a:lstStyle/>
        <a:p>
          <a:endParaRPr lang="zh-TW" altLang="en-US"/>
        </a:p>
      </dgm:t>
    </dgm:pt>
    <dgm:pt modelId="{06D52675-45CF-4815-A05E-B60107FA0064}" type="sibTrans" cxnId="{8A41AC37-2CA9-425A-A92D-C68B21A48968}">
      <dgm:prSet/>
      <dgm:spPr/>
      <dgm:t>
        <a:bodyPr/>
        <a:lstStyle/>
        <a:p>
          <a:endParaRPr lang="zh-TW" altLang="en-US"/>
        </a:p>
      </dgm:t>
    </dgm:pt>
    <dgm:pt modelId="{1B652E29-0326-49F9-8E15-A090CCEEA366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2000" b="1" dirty="0">
              <a:latin typeface="標楷體" panose="03000509000000000000" pitchFamily="65" charset="-120"/>
              <a:ea typeface="標楷體" panose="03000509000000000000" pitchFamily="65" charset="-120"/>
            </a:rPr>
            <a:t>溫溼度感測器</a:t>
          </a:r>
        </a:p>
      </dgm:t>
    </dgm:pt>
    <dgm:pt modelId="{0EE5E69E-7FD4-4DAB-AD8E-C96F788DF3EA}" type="parTrans" cxnId="{C8823481-37E7-4282-8EF9-A1EE5C7632F8}">
      <dgm:prSet/>
      <dgm:spPr/>
      <dgm:t>
        <a:bodyPr/>
        <a:lstStyle/>
        <a:p>
          <a:endParaRPr lang="zh-TW" altLang="en-US"/>
        </a:p>
      </dgm:t>
    </dgm:pt>
    <dgm:pt modelId="{4A8BBC88-5654-48F0-A3A9-43FB0455A9C9}" type="sibTrans" cxnId="{C8823481-37E7-4282-8EF9-A1EE5C7632F8}">
      <dgm:prSet/>
      <dgm:spPr/>
      <dgm:t>
        <a:bodyPr/>
        <a:lstStyle/>
        <a:p>
          <a:endParaRPr lang="zh-TW" altLang="en-US"/>
        </a:p>
      </dgm:t>
    </dgm:pt>
    <dgm:pt modelId="{805D042A-5103-4C4C-BCB0-BE88157B5612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rPr>
            <a:t>WIFI</a:t>
          </a:r>
          <a:r>
            <a:rPr lang="zh-TW" altLang="en-US" sz="2000" b="1" dirty="0">
              <a:latin typeface="標楷體" panose="03000509000000000000" pitchFamily="65" charset="-120"/>
              <a:ea typeface="標楷體" panose="03000509000000000000" pitchFamily="65" charset="-120"/>
            </a:rPr>
            <a:t>模組</a:t>
          </a:r>
        </a:p>
      </dgm:t>
    </dgm:pt>
    <dgm:pt modelId="{1985AC76-5024-46EA-8A41-2C944293E5BF}" type="parTrans" cxnId="{6AA9A742-F68B-4303-9E90-19FC462A7783}">
      <dgm:prSet/>
      <dgm:spPr/>
      <dgm:t>
        <a:bodyPr/>
        <a:lstStyle/>
        <a:p>
          <a:endParaRPr lang="zh-TW" altLang="en-US"/>
        </a:p>
      </dgm:t>
    </dgm:pt>
    <dgm:pt modelId="{29762D81-7A6B-40B3-BE9A-F6E86CA0C661}" type="sibTrans" cxnId="{6AA9A742-F68B-4303-9E90-19FC462A7783}">
      <dgm:prSet/>
      <dgm:spPr/>
      <dgm:t>
        <a:bodyPr/>
        <a:lstStyle/>
        <a:p>
          <a:endParaRPr lang="zh-TW" altLang="en-US"/>
        </a:p>
      </dgm:t>
    </dgm:pt>
    <dgm:pt modelId="{DD43B9F5-C682-416D-BB9E-6E6586886220}">
      <dgm:prSet phldrT="[文字]" custT="1"/>
      <dgm:spPr/>
      <dgm:t>
        <a:bodyPr/>
        <a:lstStyle/>
        <a:p>
          <a:r>
            <a: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rPr>
            <a:t>雲端平台</a:t>
          </a:r>
        </a:p>
      </dgm:t>
    </dgm:pt>
    <dgm:pt modelId="{3E9A9550-8951-4236-8975-338FBB2E1D15}" type="sibTrans" cxnId="{A6BCDC55-1913-44DD-876E-431A1E3E0E4A}">
      <dgm:prSet/>
      <dgm:spPr/>
      <dgm:t>
        <a:bodyPr/>
        <a:lstStyle/>
        <a:p>
          <a:endParaRPr lang="zh-TW" altLang="en-US"/>
        </a:p>
      </dgm:t>
    </dgm:pt>
    <dgm:pt modelId="{33E88EA9-3284-45D3-AD58-4B4CEC94A5C4}" type="parTrans" cxnId="{A6BCDC55-1913-44DD-876E-431A1E3E0E4A}">
      <dgm:prSet/>
      <dgm:spPr/>
      <dgm:t>
        <a:bodyPr/>
        <a:lstStyle/>
        <a:p>
          <a:endParaRPr lang="zh-TW" altLang="en-US"/>
        </a:p>
      </dgm:t>
    </dgm:pt>
    <dgm:pt modelId="{CCC39836-5D6E-4993-AC7F-1D9D96CAB551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sz="1800" b="1" dirty="0" err="1">
              <a:latin typeface="標楷體" panose="03000509000000000000" pitchFamily="65" charset="-120"/>
              <a:ea typeface="標楷體" panose="03000509000000000000" pitchFamily="65" charset="-120"/>
            </a:rPr>
            <a:t>ThingSpeak</a:t>
          </a:r>
          <a:endParaRPr lang="zh-TW" altLang="en-US" sz="1800" b="1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1A71B8C-9346-4AA0-9088-27F44DD9505D}" type="sibTrans" cxnId="{76AFF496-4688-4A8C-9E3E-63FB151BE946}">
      <dgm:prSet/>
      <dgm:spPr/>
      <dgm:t>
        <a:bodyPr/>
        <a:lstStyle/>
        <a:p>
          <a:endParaRPr lang="zh-TW" altLang="en-US"/>
        </a:p>
      </dgm:t>
    </dgm:pt>
    <dgm:pt modelId="{BC5FAEE7-94AA-4B22-AA65-686F9BFD7495}" type="parTrans" cxnId="{76AFF496-4688-4A8C-9E3E-63FB151BE946}">
      <dgm:prSet/>
      <dgm:spPr/>
      <dgm:t>
        <a:bodyPr/>
        <a:lstStyle/>
        <a:p>
          <a:endParaRPr lang="zh-TW" altLang="en-US"/>
        </a:p>
      </dgm:t>
    </dgm:pt>
    <dgm:pt modelId="{DDF074CF-C800-4638-82B0-0EFA7962B3CD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rPr>
            <a:t>Arduino</a:t>
          </a:r>
          <a:r>
            <a:rPr lang="zh-TW" altLang="en-US" sz="2000" b="1" dirty="0">
              <a:latin typeface="標楷體" panose="03000509000000000000" pitchFamily="65" charset="-120"/>
              <a:ea typeface="標楷體" panose="03000509000000000000" pitchFamily="65" charset="-120"/>
            </a:rPr>
            <a:t> </a:t>
          </a:r>
          <a:r>
            <a: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rPr>
            <a:t>IDE</a:t>
          </a:r>
          <a:endParaRPr lang="zh-TW" altLang="en-US" sz="2000" dirty="0"/>
        </a:p>
      </dgm:t>
    </dgm:pt>
    <dgm:pt modelId="{C4CF30B5-1E1A-4BC6-9B9B-F97CBE844474}" type="parTrans" cxnId="{FA828E39-88A0-4653-BFBC-477DAE64285B}">
      <dgm:prSet/>
      <dgm:spPr/>
      <dgm:t>
        <a:bodyPr/>
        <a:lstStyle/>
        <a:p>
          <a:endParaRPr lang="zh-TW" altLang="en-US"/>
        </a:p>
      </dgm:t>
    </dgm:pt>
    <dgm:pt modelId="{C7786ED8-9D22-45D1-94EF-C587CC5DFB10}" type="sibTrans" cxnId="{FA828E39-88A0-4653-BFBC-477DAE64285B}">
      <dgm:prSet/>
      <dgm:spPr/>
      <dgm:t>
        <a:bodyPr/>
        <a:lstStyle/>
        <a:p>
          <a:endParaRPr lang="zh-TW" altLang="en-US"/>
        </a:p>
      </dgm:t>
    </dgm:pt>
    <dgm:pt modelId="{A13F3F25-D137-4F17-AADD-03026DFC5750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sz="1800" b="1" dirty="0">
              <a:latin typeface="標楷體" panose="03000509000000000000" pitchFamily="65" charset="-120"/>
              <a:ea typeface="標楷體" panose="03000509000000000000" pitchFamily="65" charset="-120"/>
            </a:rPr>
            <a:t>Line </a:t>
          </a:r>
          <a:r>
            <a:rPr lang="en-US" altLang="zh-TW" sz="1800" b="1" dirty="0" err="1">
              <a:latin typeface="標楷體" panose="03000509000000000000" pitchFamily="65" charset="-120"/>
              <a:ea typeface="標楷體" panose="03000509000000000000" pitchFamily="65" charset="-120"/>
            </a:rPr>
            <a:t>Notify&amp;Bot</a:t>
          </a:r>
          <a:r>
            <a:rPr lang="en-US" altLang="en-US" sz="1800" b="1" dirty="0">
              <a:latin typeface="標楷體" panose="03000509000000000000" pitchFamily="65" charset="-120"/>
              <a:ea typeface="標楷體" panose="03000509000000000000" pitchFamily="65" charset="-120"/>
            </a:rPr>
            <a:t> </a:t>
          </a:r>
          <a:r>
            <a:rPr lang="en-US" altLang="en-US" sz="1800" b="1" dirty="0" err="1">
              <a:latin typeface="標楷體" panose="03000509000000000000" pitchFamily="65" charset="-120"/>
              <a:ea typeface="標楷體" panose="03000509000000000000" pitchFamily="65" charset="-120"/>
            </a:rPr>
            <a:t>SpeechRecognition</a:t>
          </a:r>
          <a:endParaRPr lang="zh-TW" altLang="en-US" sz="1800" b="1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24EA1D4-CCA3-43ED-B0A3-3CF9B2FBEEF6}" type="parTrans" cxnId="{C26A5DA2-5DCA-4BAE-9BC2-408A7E5FF13A}">
      <dgm:prSet/>
      <dgm:spPr/>
      <dgm:t>
        <a:bodyPr/>
        <a:lstStyle/>
        <a:p>
          <a:endParaRPr lang="zh-TW" altLang="en-US"/>
        </a:p>
      </dgm:t>
    </dgm:pt>
    <dgm:pt modelId="{3D606955-44CF-43AF-A578-76153806E4C0}" type="sibTrans" cxnId="{C26A5DA2-5DCA-4BAE-9BC2-408A7E5FF13A}">
      <dgm:prSet/>
      <dgm:spPr/>
      <dgm:t>
        <a:bodyPr/>
        <a:lstStyle/>
        <a:p>
          <a:endParaRPr lang="zh-TW" altLang="en-US"/>
        </a:p>
      </dgm:t>
    </dgm:pt>
    <dgm:pt modelId="{5FC188C3-4F39-4EF4-9764-D92141F97815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rPr>
            <a:t>Python</a:t>
          </a:r>
          <a:endParaRPr lang="zh-TW" altLang="en-US" sz="2000" b="1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BFAC59C-F2B6-49DD-AF8C-3581C1FE5A69}" type="parTrans" cxnId="{CA1A9A83-6946-4391-9ACA-1942155BD4E6}">
      <dgm:prSet/>
      <dgm:spPr/>
      <dgm:t>
        <a:bodyPr/>
        <a:lstStyle/>
        <a:p>
          <a:endParaRPr lang="zh-TW" altLang="en-US"/>
        </a:p>
      </dgm:t>
    </dgm:pt>
    <dgm:pt modelId="{71E752E8-0E45-4725-8EE9-5249103BB08A}" type="sibTrans" cxnId="{CA1A9A83-6946-4391-9ACA-1942155BD4E6}">
      <dgm:prSet/>
      <dgm:spPr/>
      <dgm:t>
        <a:bodyPr/>
        <a:lstStyle/>
        <a:p>
          <a:endParaRPr lang="zh-TW" altLang="en-US"/>
        </a:p>
      </dgm:t>
    </dgm:pt>
    <dgm:pt modelId="{295207A6-9BED-441F-A712-C40AAE85BE09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2000" b="1" dirty="0">
              <a:latin typeface="標楷體" panose="03000509000000000000" pitchFamily="65" charset="-120"/>
              <a:ea typeface="標楷體" panose="03000509000000000000" pitchFamily="65" charset="-120"/>
            </a:rPr>
            <a:t>樹莓派</a:t>
          </a:r>
          <a:r>
            <a: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rPr>
            <a:t>+</a:t>
          </a:r>
          <a:r>
            <a:rPr lang="zh-TW" altLang="en-US" sz="2000" b="1" dirty="0">
              <a:latin typeface="標楷體" panose="03000509000000000000" pitchFamily="65" charset="-120"/>
              <a:ea typeface="標楷體" panose="03000509000000000000" pitchFamily="65" charset="-120"/>
            </a:rPr>
            <a:t>麥克風</a:t>
          </a:r>
        </a:p>
      </dgm:t>
    </dgm:pt>
    <dgm:pt modelId="{4C19C032-43A0-434E-B517-9CDC3ABF2493}" type="parTrans" cxnId="{2A0E7DAB-A917-45C0-BE5B-7AF15EC279D3}">
      <dgm:prSet/>
      <dgm:spPr/>
      <dgm:t>
        <a:bodyPr/>
        <a:lstStyle/>
        <a:p>
          <a:endParaRPr lang="zh-TW" altLang="en-US"/>
        </a:p>
      </dgm:t>
    </dgm:pt>
    <dgm:pt modelId="{3F67CB18-C6CF-445F-A4AC-04AD9F6D98EB}" type="sibTrans" cxnId="{2A0E7DAB-A917-45C0-BE5B-7AF15EC279D3}">
      <dgm:prSet/>
      <dgm:spPr/>
      <dgm:t>
        <a:bodyPr/>
        <a:lstStyle/>
        <a:p>
          <a:endParaRPr lang="zh-TW" altLang="en-US"/>
        </a:p>
      </dgm:t>
    </dgm:pt>
    <dgm:pt modelId="{9B5B2BF9-6853-47C3-9E58-8F305F4E11DA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en-US" sz="1800" b="1" dirty="0">
              <a:latin typeface="標楷體" panose="03000509000000000000" pitchFamily="65" charset="-120"/>
              <a:ea typeface="標楷體" panose="03000509000000000000" pitchFamily="65" charset="-120"/>
            </a:rPr>
            <a:t>Google Apps Script</a:t>
          </a:r>
          <a:endParaRPr lang="zh-TW" altLang="en-US" sz="1800" b="1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D627134-650B-4028-8E05-4700DEC5C920}" type="parTrans" cxnId="{24D13C97-58D2-443B-A88D-57270E5D94CE}">
      <dgm:prSet/>
      <dgm:spPr/>
    </dgm:pt>
    <dgm:pt modelId="{F5582885-4834-4CFD-8AE5-2B6621543751}" type="sibTrans" cxnId="{24D13C97-58D2-443B-A88D-57270E5D94CE}">
      <dgm:prSet/>
      <dgm:spPr/>
    </dgm:pt>
    <dgm:pt modelId="{96855525-2228-4445-85EF-77833AEDB1C8}" type="pres">
      <dgm:prSet presAssocID="{881A2CAF-8F6F-4DA4-9D0F-B2976EB1EDC2}" presName="Name0" presStyleCnt="0">
        <dgm:presLayoutVars>
          <dgm:dir/>
          <dgm:animLvl val="lvl"/>
          <dgm:resizeHandles val="exact"/>
        </dgm:presLayoutVars>
      </dgm:prSet>
      <dgm:spPr/>
    </dgm:pt>
    <dgm:pt modelId="{08AE98D3-2F53-4C9D-8930-F1F69F3F94EF}" type="pres">
      <dgm:prSet presAssocID="{69E209F4-0C31-4FA9-818C-000859628650}" presName="composite" presStyleCnt="0"/>
      <dgm:spPr/>
    </dgm:pt>
    <dgm:pt modelId="{07394216-48C4-41C1-A705-17969BB490CA}" type="pres">
      <dgm:prSet presAssocID="{69E209F4-0C31-4FA9-818C-000859628650}" presName="parTx" presStyleLbl="alignNode1" presStyleIdx="0" presStyleCnt="3" custLinFactNeighborX="-103" custLinFactNeighborY="1261">
        <dgm:presLayoutVars>
          <dgm:chMax val="0"/>
          <dgm:chPref val="0"/>
          <dgm:bulletEnabled val="1"/>
        </dgm:presLayoutVars>
      </dgm:prSet>
      <dgm:spPr/>
    </dgm:pt>
    <dgm:pt modelId="{5E81E142-5507-4443-A59F-E4F372813F82}" type="pres">
      <dgm:prSet presAssocID="{69E209F4-0C31-4FA9-818C-000859628650}" presName="desTx" presStyleLbl="alignAccFollowNode1" presStyleIdx="0" presStyleCnt="3" custLinFactNeighborX="-103" custLinFactNeighborY="1239">
        <dgm:presLayoutVars>
          <dgm:bulletEnabled val="1"/>
        </dgm:presLayoutVars>
      </dgm:prSet>
      <dgm:spPr/>
    </dgm:pt>
    <dgm:pt modelId="{2BCC1B21-7FC6-4E2B-BF41-2CC5826D666E}" type="pres">
      <dgm:prSet presAssocID="{EC9CC7D5-2A33-45D6-9ED1-C7A583198FEA}" presName="space" presStyleCnt="0"/>
      <dgm:spPr/>
    </dgm:pt>
    <dgm:pt modelId="{A9E432CC-712B-4244-A0C4-7285424BBD56}" type="pres">
      <dgm:prSet presAssocID="{3B50DE44-F8EC-4BA2-828B-B0D8EC06F5E3}" presName="composite" presStyleCnt="0"/>
      <dgm:spPr/>
    </dgm:pt>
    <dgm:pt modelId="{B13F85DC-8834-4A7D-BFB8-F31250D5F656}" type="pres">
      <dgm:prSet presAssocID="{3B50DE44-F8EC-4BA2-828B-B0D8EC06F5E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F1BA4B8-37B0-4120-926C-66292D748FF1}" type="pres">
      <dgm:prSet presAssocID="{3B50DE44-F8EC-4BA2-828B-B0D8EC06F5E3}" presName="desTx" presStyleLbl="alignAccFollowNode1" presStyleIdx="1" presStyleCnt="3">
        <dgm:presLayoutVars>
          <dgm:bulletEnabled val="1"/>
        </dgm:presLayoutVars>
      </dgm:prSet>
      <dgm:spPr/>
    </dgm:pt>
    <dgm:pt modelId="{77613D39-842A-4B8E-8963-E8726B2D3C0F}" type="pres">
      <dgm:prSet presAssocID="{06D52675-45CF-4815-A05E-B60107FA0064}" presName="space" presStyleCnt="0"/>
      <dgm:spPr/>
    </dgm:pt>
    <dgm:pt modelId="{65696D68-160A-4519-AF02-3B3D95B61AEB}" type="pres">
      <dgm:prSet presAssocID="{DD43B9F5-C682-416D-BB9E-6E6586886220}" presName="composite" presStyleCnt="0"/>
      <dgm:spPr/>
    </dgm:pt>
    <dgm:pt modelId="{B6280E79-EDB0-4836-85D2-D537E1B54A17}" type="pres">
      <dgm:prSet presAssocID="{DD43B9F5-C682-416D-BB9E-6E658688622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5053147-370A-4E3D-90B3-3EBE18802F22}" type="pres">
      <dgm:prSet presAssocID="{DD43B9F5-C682-416D-BB9E-6E658688622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EEA8314-A1CA-47D7-A374-01AAC80E86C2}" type="presOf" srcId="{A13F3F25-D137-4F17-AADD-03026DFC5750}" destId="{B5053147-370A-4E3D-90B3-3EBE18802F22}" srcOrd="0" destOrd="1" presId="urn:microsoft.com/office/officeart/2005/8/layout/hList1"/>
    <dgm:cxn modelId="{53822916-6117-4629-B189-712260FD5C98}" type="presOf" srcId="{3B50DE44-F8EC-4BA2-828B-B0D8EC06F5E3}" destId="{B13F85DC-8834-4A7D-BFB8-F31250D5F656}" srcOrd="0" destOrd="0" presId="urn:microsoft.com/office/officeart/2005/8/layout/hList1"/>
    <dgm:cxn modelId="{A9C43A2E-8070-4F15-A667-30288AC29A75}" srcId="{881A2CAF-8F6F-4DA4-9D0F-B2976EB1EDC2}" destId="{69E209F4-0C31-4FA9-818C-000859628650}" srcOrd="0" destOrd="0" parTransId="{CF1ED68C-8265-4505-A08E-24A3958C048A}" sibTransId="{EC9CC7D5-2A33-45D6-9ED1-C7A583198FEA}"/>
    <dgm:cxn modelId="{8A41AC37-2CA9-425A-A92D-C68B21A48968}" srcId="{881A2CAF-8F6F-4DA4-9D0F-B2976EB1EDC2}" destId="{3B50DE44-F8EC-4BA2-828B-B0D8EC06F5E3}" srcOrd="1" destOrd="0" parTransId="{70DC2E06-0B34-43FE-A07F-776E3B1D556A}" sibTransId="{06D52675-45CF-4815-A05E-B60107FA0064}"/>
    <dgm:cxn modelId="{FA828E39-88A0-4653-BFBC-477DAE64285B}" srcId="{3B50DE44-F8EC-4BA2-828B-B0D8EC06F5E3}" destId="{DDF074CF-C800-4638-82B0-0EFA7962B3CD}" srcOrd="0" destOrd="0" parTransId="{C4CF30B5-1E1A-4BC6-9B9B-F97CBE844474}" sibTransId="{C7786ED8-9D22-45D1-94EF-C587CC5DFB10}"/>
    <dgm:cxn modelId="{FCD1383C-5382-4CE3-8F49-E37BB591B539}" type="presOf" srcId="{69E209F4-0C31-4FA9-818C-000859628650}" destId="{07394216-48C4-41C1-A705-17969BB490CA}" srcOrd="0" destOrd="0" presId="urn:microsoft.com/office/officeart/2005/8/layout/hList1"/>
    <dgm:cxn modelId="{65071440-0989-4468-BC49-390634338DDC}" type="presOf" srcId="{268BADCD-A6B7-464D-93F5-C55F14F0B20A}" destId="{5E81E142-5507-4443-A59F-E4F372813F82}" srcOrd="0" destOrd="0" presId="urn:microsoft.com/office/officeart/2005/8/layout/hList1"/>
    <dgm:cxn modelId="{6AA9A742-F68B-4303-9E90-19FC462A7783}" srcId="{69E209F4-0C31-4FA9-818C-000859628650}" destId="{805D042A-5103-4C4C-BCB0-BE88157B5612}" srcOrd="2" destOrd="0" parTransId="{1985AC76-5024-46EA-8A41-2C944293E5BF}" sibTransId="{29762D81-7A6B-40B3-BE9A-F6E86CA0C661}"/>
    <dgm:cxn modelId="{A6BCDC55-1913-44DD-876E-431A1E3E0E4A}" srcId="{881A2CAF-8F6F-4DA4-9D0F-B2976EB1EDC2}" destId="{DD43B9F5-C682-416D-BB9E-6E6586886220}" srcOrd="2" destOrd="0" parTransId="{33E88EA9-3284-45D3-AD58-4B4CEC94A5C4}" sibTransId="{3E9A9550-8951-4236-8975-338FBB2E1D15}"/>
    <dgm:cxn modelId="{439DAA7B-99AC-4514-AC11-F57FA66982EE}" type="presOf" srcId="{295207A6-9BED-441F-A712-C40AAE85BE09}" destId="{5E81E142-5507-4443-A59F-E4F372813F82}" srcOrd="0" destOrd="3" presId="urn:microsoft.com/office/officeart/2005/8/layout/hList1"/>
    <dgm:cxn modelId="{3868867F-BEA3-4667-9453-01D6FD46A207}" type="presOf" srcId="{1B652E29-0326-49F9-8E15-A090CCEEA366}" destId="{5E81E142-5507-4443-A59F-E4F372813F82}" srcOrd="0" destOrd="1" presId="urn:microsoft.com/office/officeart/2005/8/layout/hList1"/>
    <dgm:cxn modelId="{C8823481-37E7-4282-8EF9-A1EE5C7632F8}" srcId="{69E209F4-0C31-4FA9-818C-000859628650}" destId="{1B652E29-0326-49F9-8E15-A090CCEEA366}" srcOrd="1" destOrd="0" parTransId="{0EE5E69E-7FD4-4DAB-AD8E-C96F788DF3EA}" sibTransId="{4A8BBC88-5654-48F0-A3A9-43FB0455A9C9}"/>
    <dgm:cxn modelId="{CA1A9A83-6946-4391-9ACA-1942155BD4E6}" srcId="{3B50DE44-F8EC-4BA2-828B-B0D8EC06F5E3}" destId="{5FC188C3-4F39-4EF4-9764-D92141F97815}" srcOrd="1" destOrd="0" parTransId="{8BFAC59C-F2B6-49DD-AF8C-3581C1FE5A69}" sibTransId="{71E752E8-0E45-4725-8EE9-5249103BB08A}"/>
    <dgm:cxn modelId="{6BB7658B-DC08-4380-BA8D-932CDCC01F91}" type="presOf" srcId="{9B5B2BF9-6853-47C3-9E58-8F305F4E11DA}" destId="{B5053147-370A-4E3D-90B3-3EBE18802F22}" srcOrd="0" destOrd="2" presId="urn:microsoft.com/office/officeart/2005/8/layout/hList1"/>
    <dgm:cxn modelId="{EE5A5891-3BC5-4749-B549-FC59B6A63986}" type="presOf" srcId="{CCC39836-5D6E-4993-AC7F-1D9D96CAB551}" destId="{B5053147-370A-4E3D-90B3-3EBE18802F22}" srcOrd="0" destOrd="0" presId="urn:microsoft.com/office/officeart/2005/8/layout/hList1"/>
    <dgm:cxn modelId="{B11B9A94-E0CC-42ED-B7FB-7279A6060F41}" type="presOf" srcId="{805D042A-5103-4C4C-BCB0-BE88157B5612}" destId="{5E81E142-5507-4443-A59F-E4F372813F82}" srcOrd="0" destOrd="2" presId="urn:microsoft.com/office/officeart/2005/8/layout/hList1"/>
    <dgm:cxn modelId="{76AFF496-4688-4A8C-9E3E-63FB151BE946}" srcId="{DD43B9F5-C682-416D-BB9E-6E6586886220}" destId="{CCC39836-5D6E-4993-AC7F-1D9D96CAB551}" srcOrd="0" destOrd="0" parTransId="{BC5FAEE7-94AA-4B22-AA65-686F9BFD7495}" sibTransId="{A1A71B8C-9346-4AA0-9088-27F44DD9505D}"/>
    <dgm:cxn modelId="{24D13C97-58D2-443B-A88D-57270E5D94CE}" srcId="{DD43B9F5-C682-416D-BB9E-6E6586886220}" destId="{9B5B2BF9-6853-47C3-9E58-8F305F4E11DA}" srcOrd="2" destOrd="0" parTransId="{7D627134-650B-4028-8E05-4700DEC5C920}" sibTransId="{F5582885-4834-4CFD-8AE5-2B6621543751}"/>
    <dgm:cxn modelId="{C26A5DA2-5DCA-4BAE-9BC2-408A7E5FF13A}" srcId="{DD43B9F5-C682-416D-BB9E-6E6586886220}" destId="{A13F3F25-D137-4F17-AADD-03026DFC5750}" srcOrd="1" destOrd="0" parTransId="{B24EA1D4-CCA3-43ED-B0A3-3CF9B2FBEEF6}" sibTransId="{3D606955-44CF-43AF-A578-76153806E4C0}"/>
    <dgm:cxn modelId="{822894A7-51AB-4329-BBD7-AF7B78AA588E}" type="presOf" srcId="{881A2CAF-8F6F-4DA4-9D0F-B2976EB1EDC2}" destId="{96855525-2228-4445-85EF-77833AEDB1C8}" srcOrd="0" destOrd="0" presId="urn:microsoft.com/office/officeart/2005/8/layout/hList1"/>
    <dgm:cxn modelId="{2A0E7DAB-A917-45C0-BE5B-7AF15EC279D3}" srcId="{69E209F4-0C31-4FA9-818C-000859628650}" destId="{295207A6-9BED-441F-A712-C40AAE85BE09}" srcOrd="3" destOrd="0" parTransId="{4C19C032-43A0-434E-B517-9CDC3ABF2493}" sibTransId="{3F67CB18-C6CF-445F-A4AC-04AD9F6D98EB}"/>
    <dgm:cxn modelId="{F9B7B5BA-7FE7-44E9-BEFF-1C6C0F87624E}" type="presOf" srcId="{5FC188C3-4F39-4EF4-9764-D92141F97815}" destId="{FF1BA4B8-37B0-4120-926C-66292D748FF1}" srcOrd="0" destOrd="1" presId="urn:microsoft.com/office/officeart/2005/8/layout/hList1"/>
    <dgm:cxn modelId="{B48484DC-7EC4-4ECF-8282-69981394168C}" type="presOf" srcId="{DD43B9F5-C682-416D-BB9E-6E6586886220}" destId="{B6280E79-EDB0-4836-85D2-D537E1B54A17}" srcOrd="0" destOrd="0" presId="urn:microsoft.com/office/officeart/2005/8/layout/hList1"/>
    <dgm:cxn modelId="{363996E1-FCA3-4290-B290-C95832DD05C2}" type="presOf" srcId="{DDF074CF-C800-4638-82B0-0EFA7962B3CD}" destId="{FF1BA4B8-37B0-4120-926C-66292D748FF1}" srcOrd="0" destOrd="0" presId="urn:microsoft.com/office/officeart/2005/8/layout/hList1"/>
    <dgm:cxn modelId="{F85713E4-FA31-41D4-83D8-6FDC1215B7C7}" srcId="{69E209F4-0C31-4FA9-818C-000859628650}" destId="{268BADCD-A6B7-464D-93F5-C55F14F0B20A}" srcOrd="0" destOrd="0" parTransId="{1BC5BAA1-AE3D-40AF-9C04-5C9DFB926CEE}" sibTransId="{3B263E97-7BD6-40E3-83CE-3DB09905EAF2}"/>
    <dgm:cxn modelId="{93A47335-8218-4F7B-93B3-7198F6446C0A}" type="presParOf" srcId="{96855525-2228-4445-85EF-77833AEDB1C8}" destId="{08AE98D3-2F53-4C9D-8930-F1F69F3F94EF}" srcOrd="0" destOrd="0" presId="urn:microsoft.com/office/officeart/2005/8/layout/hList1"/>
    <dgm:cxn modelId="{19C47CBE-3BD6-4206-B140-91C95982B561}" type="presParOf" srcId="{08AE98D3-2F53-4C9D-8930-F1F69F3F94EF}" destId="{07394216-48C4-41C1-A705-17969BB490CA}" srcOrd="0" destOrd="0" presId="urn:microsoft.com/office/officeart/2005/8/layout/hList1"/>
    <dgm:cxn modelId="{3DCDE06E-1D90-4F12-8BE2-C584AB477038}" type="presParOf" srcId="{08AE98D3-2F53-4C9D-8930-F1F69F3F94EF}" destId="{5E81E142-5507-4443-A59F-E4F372813F82}" srcOrd="1" destOrd="0" presId="urn:microsoft.com/office/officeart/2005/8/layout/hList1"/>
    <dgm:cxn modelId="{D802C448-58DC-4F70-AF11-8189A42C9BBB}" type="presParOf" srcId="{96855525-2228-4445-85EF-77833AEDB1C8}" destId="{2BCC1B21-7FC6-4E2B-BF41-2CC5826D666E}" srcOrd="1" destOrd="0" presId="urn:microsoft.com/office/officeart/2005/8/layout/hList1"/>
    <dgm:cxn modelId="{C9C84716-ECE8-4EFF-B709-50CB30064D74}" type="presParOf" srcId="{96855525-2228-4445-85EF-77833AEDB1C8}" destId="{A9E432CC-712B-4244-A0C4-7285424BBD56}" srcOrd="2" destOrd="0" presId="urn:microsoft.com/office/officeart/2005/8/layout/hList1"/>
    <dgm:cxn modelId="{9973CF36-B72A-4E47-B1FA-D9BA9F0829F8}" type="presParOf" srcId="{A9E432CC-712B-4244-A0C4-7285424BBD56}" destId="{B13F85DC-8834-4A7D-BFB8-F31250D5F656}" srcOrd="0" destOrd="0" presId="urn:microsoft.com/office/officeart/2005/8/layout/hList1"/>
    <dgm:cxn modelId="{850B09F4-F7C3-4A1B-AAD5-4D117E0F346C}" type="presParOf" srcId="{A9E432CC-712B-4244-A0C4-7285424BBD56}" destId="{FF1BA4B8-37B0-4120-926C-66292D748FF1}" srcOrd="1" destOrd="0" presId="urn:microsoft.com/office/officeart/2005/8/layout/hList1"/>
    <dgm:cxn modelId="{9D560D35-9A98-44FC-9C68-7FDDB47D6613}" type="presParOf" srcId="{96855525-2228-4445-85EF-77833AEDB1C8}" destId="{77613D39-842A-4B8E-8963-E8726B2D3C0F}" srcOrd="3" destOrd="0" presId="urn:microsoft.com/office/officeart/2005/8/layout/hList1"/>
    <dgm:cxn modelId="{65FD409B-6993-49A6-ACF9-454884FBEE60}" type="presParOf" srcId="{96855525-2228-4445-85EF-77833AEDB1C8}" destId="{65696D68-160A-4519-AF02-3B3D95B61AEB}" srcOrd="4" destOrd="0" presId="urn:microsoft.com/office/officeart/2005/8/layout/hList1"/>
    <dgm:cxn modelId="{2232E660-8046-45C3-99F9-73F7C3FE195E}" type="presParOf" srcId="{65696D68-160A-4519-AF02-3B3D95B61AEB}" destId="{B6280E79-EDB0-4836-85D2-D537E1B54A17}" srcOrd="0" destOrd="0" presId="urn:microsoft.com/office/officeart/2005/8/layout/hList1"/>
    <dgm:cxn modelId="{53C23608-4C8B-4686-A3CA-4D51048F9A9A}" type="presParOf" srcId="{65696D68-160A-4519-AF02-3B3D95B61AEB}" destId="{B5053147-370A-4E3D-90B3-3EBE18802F2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FF766-0C79-4D95-8A90-75F04982F097}">
      <dsp:nvSpPr>
        <dsp:cNvPr id="0" name=""/>
        <dsp:cNvSpPr/>
      </dsp:nvSpPr>
      <dsp:spPr>
        <a:xfrm>
          <a:off x="29" y="4012"/>
          <a:ext cx="2848570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標楷體" panose="03000509000000000000" pitchFamily="65" charset="-120"/>
              <a:ea typeface="標楷體" panose="03000509000000000000" pitchFamily="65" charset="-120"/>
            </a:rPr>
            <a:t>洪偉晟</a:t>
          </a:r>
        </a:p>
      </dsp:txBody>
      <dsp:txXfrm>
        <a:off x="29" y="4012"/>
        <a:ext cx="2848570" cy="921600"/>
      </dsp:txXfrm>
    </dsp:sp>
    <dsp:sp modelId="{AD89BEA9-0353-46CC-93F6-D771AEAAA46C}">
      <dsp:nvSpPr>
        <dsp:cNvPr id="0" name=""/>
        <dsp:cNvSpPr/>
      </dsp:nvSpPr>
      <dsp:spPr>
        <a:xfrm>
          <a:off x="29" y="925612"/>
          <a:ext cx="2848570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程式撰寫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資料庫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Line</a:t>
          </a:r>
          <a:endParaRPr lang="zh-TW" altLang="en-US" sz="2800" b="1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9" y="925612"/>
        <a:ext cx="2848570" cy="1800720"/>
      </dsp:txXfrm>
    </dsp:sp>
    <dsp:sp modelId="{B38A9A41-A892-4C34-997C-66497AF04D24}">
      <dsp:nvSpPr>
        <dsp:cNvPr id="0" name=""/>
        <dsp:cNvSpPr/>
      </dsp:nvSpPr>
      <dsp:spPr>
        <a:xfrm>
          <a:off x="3247399" y="4012"/>
          <a:ext cx="2848570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標楷體" panose="03000509000000000000" pitchFamily="65" charset="-120"/>
              <a:ea typeface="標楷體" panose="03000509000000000000" pitchFamily="65" charset="-120"/>
            </a:rPr>
            <a:t>陳思翰</a:t>
          </a:r>
        </a:p>
      </dsp:txBody>
      <dsp:txXfrm>
        <a:off x="3247399" y="4012"/>
        <a:ext cx="2848570" cy="921600"/>
      </dsp:txXfrm>
    </dsp:sp>
    <dsp:sp modelId="{2CCC3DEF-BE67-4C82-B3C2-5F6E98004F41}">
      <dsp:nvSpPr>
        <dsp:cNvPr id="0" name=""/>
        <dsp:cNvSpPr/>
      </dsp:nvSpPr>
      <dsp:spPr>
        <a:xfrm>
          <a:off x="3247399" y="925612"/>
          <a:ext cx="2848570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實驗與除錯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報告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計劃書</a:t>
          </a:r>
        </a:p>
      </dsp:txBody>
      <dsp:txXfrm>
        <a:off x="3247399" y="925612"/>
        <a:ext cx="2848570" cy="1800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94216-48C4-41C1-A705-17969BB490CA}">
      <dsp:nvSpPr>
        <dsp:cNvPr id="0" name=""/>
        <dsp:cNvSpPr/>
      </dsp:nvSpPr>
      <dsp:spPr>
        <a:xfrm>
          <a:off x="7019" y="120677"/>
          <a:ext cx="2189739" cy="6712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硬體</a:t>
          </a:r>
        </a:p>
      </dsp:txBody>
      <dsp:txXfrm>
        <a:off x="7019" y="120677"/>
        <a:ext cx="2189739" cy="671281"/>
      </dsp:txXfrm>
    </dsp:sp>
    <dsp:sp modelId="{5E81E142-5507-4443-A59F-E4F372813F82}">
      <dsp:nvSpPr>
        <dsp:cNvPr id="0" name=""/>
        <dsp:cNvSpPr/>
      </dsp:nvSpPr>
      <dsp:spPr>
        <a:xfrm>
          <a:off x="7019" y="807949"/>
          <a:ext cx="2189739" cy="197382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zh-TW" sz="20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Arduino</a:t>
          </a:r>
          <a:endParaRPr lang="zh-TW" altLang="en-US" sz="2000" b="1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TW" altLang="en-US" sz="20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溫溼度感測器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zh-TW" sz="20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WIFI</a:t>
          </a:r>
          <a:r>
            <a:rPr lang="zh-TW" altLang="en-US" sz="20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模組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TW" altLang="en-US" sz="20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樹莓派</a:t>
          </a:r>
          <a:r>
            <a:rPr lang="en-US" altLang="zh-TW" sz="20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+</a:t>
          </a:r>
          <a:r>
            <a:rPr lang="zh-TW" altLang="en-US" sz="20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麥克風</a:t>
          </a:r>
        </a:p>
      </dsp:txBody>
      <dsp:txXfrm>
        <a:off x="7019" y="807949"/>
        <a:ext cx="2189739" cy="1973826"/>
      </dsp:txXfrm>
    </dsp:sp>
    <dsp:sp modelId="{B13F85DC-8834-4A7D-BFB8-F31250D5F656}">
      <dsp:nvSpPr>
        <dsp:cNvPr id="0" name=""/>
        <dsp:cNvSpPr/>
      </dsp:nvSpPr>
      <dsp:spPr>
        <a:xfrm>
          <a:off x="2505578" y="112212"/>
          <a:ext cx="2189739" cy="6712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編譯環境</a:t>
          </a:r>
        </a:p>
      </dsp:txBody>
      <dsp:txXfrm>
        <a:off x="2505578" y="112212"/>
        <a:ext cx="2189739" cy="671281"/>
      </dsp:txXfrm>
    </dsp:sp>
    <dsp:sp modelId="{FF1BA4B8-37B0-4120-926C-66292D748FF1}">
      <dsp:nvSpPr>
        <dsp:cNvPr id="0" name=""/>
        <dsp:cNvSpPr/>
      </dsp:nvSpPr>
      <dsp:spPr>
        <a:xfrm>
          <a:off x="2505578" y="783494"/>
          <a:ext cx="2189739" cy="197382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zh-TW" sz="20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Arduino</a:t>
          </a:r>
          <a:r>
            <a:rPr lang="zh-TW" altLang="en-US" sz="20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 </a:t>
          </a:r>
          <a:r>
            <a:rPr lang="en-US" altLang="zh-TW" sz="20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IDE</a:t>
          </a:r>
          <a:endParaRPr lang="zh-TW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zh-TW" sz="20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Python</a:t>
          </a:r>
          <a:endParaRPr lang="zh-TW" altLang="en-US" sz="2000" b="1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505578" y="783494"/>
        <a:ext cx="2189739" cy="1973826"/>
      </dsp:txXfrm>
    </dsp:sp>
    <dsp:sp modelId="{B6280E79-EDB0-4836-85D2-D537E1B54A17}">
      <dsp:nvSpPr>
        <dsp:cNvPr id="0" name=""/>
        <dsp:cNvSpPr/>
      </dsp:nvSpPr>
      <dsp:spPr>
        <a:xfrm>
          <a:off x="5001881" y="112212"/>
          <a:ext cx="2189739" cy="6712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雲端平台</a:t>
          </a:r>
        </a:p>
      </dsp:txBody>
      <dsp:txXfrm>
        <a:off x="5001881" y="112212"/>
        <a:ext cx="2189739" cy="671281"/>
      </dsp:txXfrm>
    </dsp:sp>
    <dsp:sp modelId="{B5053147-370A-4E3D-90B3-3EBE18802F22}">
      <dsp:nvSpPr>
        <dsp:cNvPr id="0" name=""/>
        <dsp:cNvSpPr/>
      </dsp:nvSpPr>
      <dsp:spPr>
        <a:xfrm>
          <a:off x="5001881" y="783494"/>
          <a:ext cx="2189739" cy="197382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zh-TW" sz="1800" b="1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ThingSpeak</a:t>
          </a:r>
          <a:endParaRPr lang="zh-TW" altLang="en-US" sz="1800" b="1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zh-TW" sz="1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Line </a:t>
          </a:r>
          <a:r>
            <a:rPr lang="en-US" altLang="zh-TW" sz="1800" b="1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Notify&amp;Bot</a:t>
          </a:r>
          <a:r>
            <a:rPr lang="en-US" altLang="en-US" sz="1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 </a:t>
          </a:r>
          <a:r>
            <a:rPr lang="en-US" altLang="en-US" sz="1800" b="1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SpeechRecognition</a:t>
          </a:r>
          <a:endParaRPr lang="zh-TW" altLang="en-US" sz="1800" b="1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en-US" sz="18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Google Apps Script</a:t>
          </a:r>
          <a:endParaRPr lang="zh-TW" altLang="en-US" sz="1800" b="1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01881" y="783494"/>
        <a:ext cx="2189739" cy="1973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a965e1e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a965e1e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a01785c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a01785c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a01785c1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a01785c1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75d9b9b4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75d9b9b4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Condition Type: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條件型態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(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數字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)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Test Frequency: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測試頻率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(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什麼時候檢查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178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4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5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50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385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060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389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722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56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083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173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72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25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>
            <a:lvl1pPr>
              <a:defRPr sz="1200" b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433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>
            <a:lvl1pPr>
              <a:defRPr sz="1200"/>
            </a:lvl1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33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2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69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23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26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96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333402"/>
            <a:ext cx="8520600" cy="11576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DFKai-SB"/>
                <a:ea typeface="DFKai-SB"/>
                <a:cs typeface="DFKai-SB"/>
                <a:sym typeface="DFKai-SB"/>
              </a:rPr>
              <a:t>小冰箱結霜感測器</a:t>
            </a:r>
            <a:endParaRPr sz="4800" b="1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646788"/>
            <a:ext cx="8520600" cy="149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指導教授：邱建文 </a:t>
            </a:r>
            <a:r>
              <a:rPr lang="zh-TW" altLang="en-US" sz="2400" b="1" dirty="0">
                <a:latin typeface="DFKai-SB"/>
                <a:ea typeface="DFKai-SB"/>
                <a:cs typeface="DFKai-SB"/>
                <a:sym typeface="DFKai-SB"/>
              </a:rPr>
              <a:t>李棟村 教授</a:t>
            </a:r>
            <a:endParaRPr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陳思翰、</a:t>
            </a:r>
            <a:r>
              <a:rPr lang="zh-TW" altLang="zh-TW" sz="2400" b="1" dirty="0">
                <a:latin typeface="DFKai-SB"/>
                <a:ea typeface="DFKai-SB"/>
                <a:cs typeface="DFKai-SB"/>
                <a:sym typeface="DFKai-SB"/>
              </a:rPr>
              <a:t>洪偉晟</a:t>
            </a:r>
            <a:endParaRPr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372067"/>
            <a:ext cx="2867411" cy="441247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457201"/>
            <a:ext cx="2664004" cy="42291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57D70B-EE6D-402A-B623-2CCE285A73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5486" y="475106"/>
            <a:ext cx="2305050" cy="4230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zh-TW" altLang="en-US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br>
              <a:rPr lang="en-US" altLang="zh-TW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環境</a:t>
            </a:r>
            <a:r>
              <a:rPr lang="en-US" altLang="zh-TW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600" b="1" dirty="0">
              <a:solidFill>
                <a:srgbClr val="26262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618" y="0"/>
            <a:ext cx="5547382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38B953-9FE2-4148-AA5E-55DD1EDBE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176" y="208292"/>
            <a:ext cx="4971221" cy="478579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1C621E-1FBD-4E49-8CA4-AC6CBDF0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1112" y="4534602"/>
            <a:ext cx="605329" cy="459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altLang="zh-TW" b="1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77156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372067"/>
            <a:ext cx="2867411" cy="441247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457201"/>
            <a:ext cx="2664004" cy="42291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57D70B-EE6D-402A-B623-2CCE285A73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5486" y="475106"/>
            <a:ext cx="2305050" cy="4230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zh-TW" altLang="en-US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br>
              <a:rPr lang="en-US" altLang="zh-TW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聲控</a:t>
            </a:r>
            <a:r>
              <a:rPr lang="en-US" altLang="zh-TW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600" b="1" dirty="0">
              <a:solidFill>
                <a:srgbClr val="26262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618" y="0"/>
            <a:ext cx="5547382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1C621E-1FBD-4E49-8CA4-AC6CBDF0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1112" y="4534602"/>
            <a:ext cx="605329" cy="459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altLang="zh-TW" b="1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F16B1F-8DF3-4C51-BC17-8C89DE048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987" y="80816"/>
            <a:ext cx="1858518" cy="501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372067"/>
            <a:ext cx="2867411" cy="441247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457201"/>
            <a:ext cx="2664004" cy="42291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57D70B-EE6D-402A-B623-2CCE285A73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5486" y="475106"/>
            <a:ext cx="2305050" cy="4230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zh-TW" altLang="en-US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br>
              <a:rPr lang="en-US" altLang="zh-TW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(Line Bot)</a:t>
            </a:r>
            <a:endParaRPr lang="zh-TW" altLang="en-US" sz="3600" b="1" dirty="0">
              <a:solidFill>
                <a:srgbClr val="26262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618" y="0"/>
            <a:ext cx="5547382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1C621E-1FBD-4E49-8CA4-AC6CBDF0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1112" y="4534602"/>
            <a:ext cx="605329" cy="459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altLang="zh-TW" b="1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altLang="zh-TW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9276BD-68B5-46AA-A5C2-0A2CC3785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908" y="370761"/>
            <a:ext cx="2202923" cy="47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3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39E6FB4-3042-4D3F-A369-B752A4FE8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08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EEEC8D-B796-408D-8842-8EF8CB511E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40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E690A-ACD8-4B15-8D51-76C8BAA7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BEAABA-693A-4375-800D-135C9C63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36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2063F6-79A2-4EEC-9587-F73C204F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D1FC46-23FC-4674-9DED-2A554053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75" y="898347"/>
            <a:ext cx="3048697" cy="15871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B90DC9-36AF-4731-8F51-FC41FE4F7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1"/>
          <a:stretch/>
        </p:blipFill>
        <p:spPr>
          <a:xfrm>
            <a:off x="958474" y="2573914"/>
            <a:ext cx="3048697" cy="167123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7DCE02D-A16E-4A54-9968-FDDB758D2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246" y="898347"/>
            <a:ext cx="3284180" cy="15871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2E6E3FF-D3DE-4D9B-A1F6-90E3933F1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246" y="2716920"/>
            <a:ext cx="3284179" cy="152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2063F6-79A2-4EEC-9587-F73C204F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CC3085-5855-4444-BE8C-D821C7E2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51" y="1069410"/>
            <a:ext cx="3170749" cy="11385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73A1DA4-C232-45FF-93E6-5CCF02D8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985" y="2368877"/>
            <a:ext cx="3419952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96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內, 地板, 開啟 的圖片&#10;&#10;自動產生的描述">
            <a:extLst>
              <a:ext uri="{FF2B5EF4-FFF2-40B4-BE49-F238E27FC236}">
                <a16:creationId xmlns:a16="http://schemas.microsoft.com/office/drawing/2014/main" id="{F1B0D2CB-B6C5-4B14-8FCE-C599BE032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22" y="0"/>
            <a:ext cx="3857625" cy="5143500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660F68E-7BD4-4689-B36E-39D656FE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4" y="0"/>
            <a:ext cx="3857625" cy="51435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9CF185-938F-4106-AB54-C021D4AD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5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腦, 膝上型電腦, 室內 的圖片&#10;&#10;自動產生的描述">
            <a:extLst>
              <a:ext uri="{FF2B5EF4-FFF2-40B4-BE49-F238E27FC236}">
                <a16:creationId xmlns:a16="http://schemas.microsoft.com/office/drawing/2014/main" id="{816FFE74-16E2-4EA5-BEAF-C2AB32F5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6" y="0"/>
            <a:ext cx="6858000" cy="51435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9CF185-938F-4106-AB54-C021D4AD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169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96319-2742-416C-A326-9D8F2755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7504"/>
            <a:ext cx="8520600" cy="572700"/>
          </a:xfrm>
        </p:spPr>
        <p:txBody>
          <a:bodyPr>
            <a:no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工作分解圖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003126-147A-4534-B3DF-DA533737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295"/>
            <a:ext cx="9144000" cy="390120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4DC4633-C72D-4232-BCCC-98A11FFAA4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14576" y="441275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594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dirty="0">
                <a:latin typeface="DFKai-SB"/>
                <a:ea typeface="DFKai-SB"/>
                <a:cs typeface="DFKai-SB"/>
                <a:sym typeface="DFKai-SB"/>
              </a:rPr>
              <a:t>目錄</a:t>
            </a:r>
            <a:endParaRPr sz="4000" b="1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sz="half" idx="1"/>
          </p:nvPr>
        </p:nvSpPr>
        <p:spPr>
          <a:xfrm>
            <a:off x="969264" y="1920240"/>
            <a:ext cx="3538728" cy="2692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zh-TW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計畫</a:t>
            </a: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緣由</a:t>
            </a:r>
            <a:endParaRPr lang="en-US" altLang="zh-TW"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zh-TW" altLang="zh-TW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目的</a:t>
            </a:r>
            <a:endParaRPr lang="zh-TW" altLang="en-US"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預期成果</a:t>
            </a:r>
            <a:endParaRPr lang="en-US" altLang="zh-TW"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方法與步驟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zh-TW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結構圖</a:t>
            </a:r>
            <a:endParaRPr lang="en-US" altLang="zh-TW"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zh-TW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流程圖</a:t>
            </a:r>
            <a:endParaRPr lang="en-US" altLang="zh-TW"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成果</a:t>
            </a:r>
            <a:endParaRPr lang="en-US" altLang="zh-TW"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B1D7CD7-FAB0-46D9-9648-23B03EEE8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1436" y="1920240"/>
            <a:ext cx="3538728" cy="2482596"/>
          </a:xfrm>
        </p:spPr>
        <p:txBody>
          <a:bodyPr>
            <a:normAutofit/>
          </a:bodyPr>
          <a:lstStyle/>
          <a:p>
            <a:pPr marL="571500" indent="-45720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 startAt="8"/>
            </a:pP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工作分配</a:t>
            </a:r>
            <a:endParaRPr lang="en-US" altLang="zh-TW"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 startAt="8"/>
            </a:pP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工作分解圖</a:t>
            </a:r>
            <a:endParaRPr lang="en-US" altLang="zh-TW"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 startAt="8"/>
            </a:pP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甘特圖</a:t>
            </a:r>
            <a:endParaRPr lang="en-US" altLang="zh-TW"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 startAt="8"/>
            </a:pP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儀器設備準備與介紹</a:t>
            </a: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 startAt="8"/>
            </a:pP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風險評估</a:t>
            </a:r>
            <a:endParaRPr lang="en-US" altLang="zh-TW"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571500" indent="-45720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 startAt="8"/>
            </a:pPr>
            <a:r>
              <a:rPr lang="zh-TW" altLang="en-US" sz="2400" b="1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參考資料</a:t>
            </a:r>
            <a:endParaRPr lang="en-US" altLang="zh-TW" sz="2400" b="1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CDAB334-13D5-41C8-A05A-FB28F32C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64" y="4402836"/>
            <a:ext cx="407023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1FF66-E771-4E28-9D82-BEED4C1D8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2" y="414832"/>
            <a:ext cx="7200897" cy="977900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甘特圖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F5D8FD-0633-4BFB-8DE4-C80375F9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820"/>
            <a:ext cx="9144000" cy="394767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D46304-0AAE-46C8-A9AE-D996445D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2197" y="4547228"/>
            <a:ext cx="542233" cy="36287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427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C1CCD-BE13-4DC6-A9D7-B03B7374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3600" b="1" dirty="0">
                <a:latin typeface="DFKai-SB"/>
                <a:ea typeface="DFKai-SB"/>
                <a:cs typeface="DFKai-SB"/>
                <a:sym typeface="DFKai-SB"/>
              </a:rPr>
              <a:t>工作分配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4BDE9C-5E17-488B-AFFC-7B533258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3074A456-7918-4A34-A874-793BE0A713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226323"/>
              </p:ext>
            </p:extLst>
          </p:nvPr>
        </p:nvGraphicFramePr>
        <p:xfrm>
          <a:off x="1524000" y="1873406"/>
          <a:ext cx="6096000" cy="2730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15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FDFF6A1F-E3D1-4BB2-8097-43A8B01F2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069007"/>
              </p:ext>
            </p:extLst>
          </p:nvPr>
        </p:nvGraphicFramePr>
        <p:xfrm>
          <a:off x="971552" y="1794466"/>
          <a:ext cx="7200896" cy="286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標題 4">
            <a:extLst>
              <a:ext uri="{FF2B5EF4-FFF2-40B4-BE49-F238E27FC236}">
                <a16:creationId xmlns:a16="http://schemas.microsoft.com/office/drawing/2014/main" id="{0ED60FD3-4153-4B7A-946A-D8B5DDE4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</p:spPr>
        <p:txBody>
          <a:bodyPr>
            <a:normAutofit/>
          </a:bodyPr>
          <a:lstStyle/>
          <a:p>
            <a:r>
              <a:rPr lang="zh-TW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儀器設備之準備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與介紹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41BD93-2E26-4AE4-8C9F-3077446F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446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BAD47-D3AE-4768-934A-4885B703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遇到的問題與解決方法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8D8773C-BA4E-4841-B5D8-089877173F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出現的問題：</a:t>
            </a:r>
            <a:endParaRPr lang="en-US" altLang="zh-TW" sz="2400" b="1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有時無法連線到資料庫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上傳數據異常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電源供電問題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樹梅派麥克風無法使用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CA4419-0EC8-46ED-BA21-94CA329DE9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解決方法：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更改判斷式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硬體線材接觸不良，重接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更改供電方式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換成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USB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接口的麥克風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00DDE3-A85A-4E3B-B9A0-ED06C52C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086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971550" y="845051"/>
            <a:ext cx="7200897" cy="691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latin typeface="DFKai-SB"/>
                <a:ea typeface="DFKai-SB"/>
                <a:cs typeface="DFKai-SB"/>
                <a:sym typeface="DFKai-SB"/>
              </a:rPr>
              <a:t>參考資料</a:t>
            </a:r>
            <a:endParaRPr sz="3600" b="1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5" name="Google Shape;255;p39"/>
          <p:cNvSpPr txBox="1">
            <a:spLocks noGrp="1"/>
          </p:cNvSpPr>
          <p:nvPr>
            <p:ph idx="1"/>
          </p:nvPr>
        </p:nvSpPr>
        <p:spPr>
          <a:xfrm>
            <a:off x="971550" y="1525716"/>
            <a:ext cx="7200897" cy="3233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  <a:spcAft>
                <a:spcPts val="0"/>
              </a:spcAft>
            </a:pPr>
            <a:r>
              <a:rPr lang="en-US" altLang="zh-TW" b="1" i="0" u="none" strike="noStrike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https://reurl.cc/Q3vv19</a:t>
            </a:r>
            <a:r>
              <a:rPr lang="zh-TW" altLang="en-US" b="1" i="0" u="none" strike="noStrike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b="1" dirty="0">
                <a:solidFill>
                  <a:srgbClr val="1F1F1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為何電冰箱出現結露</a:t>
            </a:r>
            <a:endParaRPr lang="en-US" altLang="zh-TW" b="1" i="0" u="none" strike="noStrike" dirty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160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https://reurl.cc/7o11Zb</a:t>
            </a: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en-US" altLang="zh-TW" b="1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ESP8266 </a:t>
            </a:r>
            <a:r>
              <a:rPr lang="en-US" altLang="zh-TW" b="1" dirty="0" err="1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endParaRPr lang="en-US" altLang="zh-TW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  <a:p>
            <a:pPr>
              <a:spcBef>
                <a:spcPts val="160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https://reurl.cc/5qAA7z</a:t>
            </a:r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 </a:t>
            </a:r>
            <a:r>
              <a:rPr lang="en-US" altLang="zh-TW" b="1" i="0" dirty="0" err="1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ThingSpeak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Line</a:t>
            </a:r>
          </a:p>
          <a:p>
            <a:pPr>
              <a:spcBef>
                <a:spcPts val="1600"/>
              </a:spcBef>
              <a:spcAft>
                <a:spcPts val="0"/>
              </a:spcAft>
            </a:pP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https://reurl.cc/r8zD5Z L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ine bot</a:t>
            </a:r>
          </a:p>
          <a:p>
            <a:pPr>
              <a:spcBef>
                <a:spcPts val="1600"/>
              </a:spcBef>
              <a:spcAft>
                <a:spcPts val="0"/>
              </a:spcAft>
            </a:pP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https://reurl.cc/MdY0RK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Google Apps Scrip</a:t>
            </a:r>
            <a:r>
              <a:rPr lang="en-US" altLang="zh-TW" b="1" dirty="0"/>
              <a:t>t</a:t>
            </a:r>
            <a:endParaRPr lang="en-US" altLang="zh-TW" b="1" i="0" dirty="0">
              <a:solidFill>
                <a:srgbClr val="3333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1600"/>
              </a:spcBef>
              <a:spcAft>
                <a:spcPts val="0"/>
              </a:spcAft>
            </a:pPr>
            <a:r>
              <a:rPr lang="zh-TW" altLang="en-US" b="1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教授的</a:t>
            </a:r>
            <a:r>
              <a:rPr lang="en-US" altLang="zh-TW" b="1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PPT</a:t>
            </a:r>
            <a:endParaRPr sz="20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DFKai-SB"/>
              <a:sym typeface="DFKai-SB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83DEC1-3872-4FAC-8C20-D9E70B27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D5E0E1F-257A-4142-BD01-D18A649AE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Q&amp;A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41F5B4-A869-41BA-A166-324BD898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219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C76FD91-6244-48F2-8A3B-FA5BB8976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END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6A0028-5CBF-486C-B1E9-E62B70FE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524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B0B9970-AB06-4A7E-B3AD-844FE14F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的原因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93E3524-BF35-4A09-9B1D-FDA1D1929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價格低，電路簡單易上手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語言，程式執行效率高且組員有基礎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多種擴充模組可使用，滿足各種需求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在微處理機實驗課中學習過使用方法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C3C28F-1B89-4140-8EA4-1547D98A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224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B0B9970-AB06-4A7E-B3AD-844FE14F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36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ThingSpeak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的原因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93E3524-BF35-4A09-9B1D-FDA1D1929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簡單易懂，方便操作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能與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Line notify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結合使用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同為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HTTP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在微處理機實驗課中學習過使用方法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C3C28F-1B89-4140-8EA4-1547D98A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853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58C3A8-FAFA-4FC2-9213-88EFC129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Line Bot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的原因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55D50-62FD-42AD-B949-47E3DF176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使用者可以主動知道目前的溫溼度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多數人都使用的通訊軟體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2BEE03-CDBE-4627-AE8E-CC88EB0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6123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latin typeface="DFKai-SB"/>
                <a:ea typeface="DFKai-SB"/>
                <a:cs typeface="DFKai-SB"/>
                <a:sym typeface="DFKai-SB"/>
              </a:rPr>
              <a:t>計畫</a:t>
            </a:r>
            <a:r>
              <a:rPr lang="zh-TW" altLang="en-US" sz="3600" b="1" dirty="0">
                <a:latin typeface="DFKai-SB"/>
                <a:ea typeface="DFKai-SB"/>
                <a:cs typeface="DFKai-SB"/>
                <a:sym typeface="DFKai-SB"/>
              </a:rPr>
              <a:t>緣由</a:t>
            </a:r>
            <a:endParaRPr sz="3600" b="1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4C80F1B-07C7-4BCC-8FE9-E654E6B6C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租屋處的冰箱不是一般家庭式冰箱分上下冷凍冷藏分開，而是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冷凍與冷藏共用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空間的小冰箱，所以比平常的大冰箱更容易結霜。結霜會使冰箱的運作效率變低，造成冰箱內溫度上升。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6156851-618E-4CB6-9F7C-FF966053F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fld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FDA1FF-27D0-4E81-B247-14163530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Line Bot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的限制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C02ADF-4E44-4468-8483-ADEB70D83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每月僅能傳送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500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則訊息，若是傳送至群組以群組人數計算訊息數量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E6A7DE-5780-4F07-A1DA-1FB2EB76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1E5139-08AE-4C35-A0FE-F4A2C70F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659"/>
            <a:ext cx="9144000" cy="28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4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B0B9970-AB06-4A7E-B3AD-844FE14F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Line notify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的原因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93E3524-BF35-4A09-9B1D-FDA1D1929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因為許多人都有使用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Line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的習慣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有溫度異常能夠隨時通知使用者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Line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Bot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的限制更少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zh-TW" alt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C3C28F-1B89-4140-8EA4-1547D98A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8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19DAE-8AA6-42CD-9E2A-551B0FE9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Django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的原因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EAD0AA-83C4-4955-A23B-AB7DE3958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撰寫方便好懂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不會受到雲端電腦使用限制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4BC06-A790-4E8F-9E1B-5C7AD3B3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8877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80D46E-8F0A-49C8-8E06-237EB92C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Google Apps Script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的原因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C5C5D-1123-4FB3-AB67-098782283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不需要使用自己的電腦架設網頁伺服器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相比不用特別寫程式規避休眠時間，也沒有限定運行時間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E90BAC-9E68-49E4-B2B2-3B8B411F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6834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56A01-7211-4F15-87BC-CF9EEE48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Google Apps Script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的限制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0C22B-9E5F-4FDE-920B-89446C9EE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每一個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GAS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程式不可連續運算超過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6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. </a:t>
            </a: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每一個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GAS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程式每秒最多只能呼叫執行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30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. </a:t>
            </a: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每天只能傳送電子郵件給最多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100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個不同收件者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. 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4E65EC-5D5A-4C55-A54F-AAB99B86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2022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5B42BB-3603-4078-A776-3DED5405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35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9FB0EE-E433-402D-ADED-505F1F32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98" y="-59938"/>
            <a:ext cx="5531004" cy="52034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7D40A2-365C-4FA8-89A3-506E78B9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17" y="2127385"/>
            <a:ext cx="5125165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C898D4-A488-413F-8B86-50DDB09C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F90747-EC64-4311-8C75-99BB146EF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67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B2D0CB-BB37-4D64-9288-4C6374EBB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61571" cy="52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12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1EF9B5E-B115-47C9-A780-62552D6E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37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47EA05-38FD-47A0-BF71-92A9CDB0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6" y="1588685"/>
            <a:ext cx="7468247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3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312519-C1E8-4E5B-A820-A11A490C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38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1B03E2-BEEC-402D-BE9E-0A6DEA9F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56" y="2758165"/>
            <a:ext cx="6096528" cy="163082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9F8F110-B70C-487B-A4EC-B98D8A89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56" y="491310"/>
            <a:ext cx="6096528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31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C68AE4D-7281-4FC0-8301-C6F54AC2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39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1E687F-699B-4809-B211-6FF02D2F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5" y="0"/>
            <a:ext cx="88444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3600" b="1" dirty="0">
                <a:latin typeface="DFKai-SB"/>
                <a:ea typeface="DFKai-SB"/>
                <a:cs typeface="DFKai-SB"/>
                <a:sym typeface="DFKai-SB"/>
              </a:rPr>
              <a:t>目的</a:t>
            </a:r>
            <a:endParaRPr sz="3600" b="1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6E84806-F8B4-4E73-BCC9-F71204106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我們希望可以讓使用者知道什麼時候該除霜，以防溫度太高導致冰箱內食物壞掉。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C34CCE3B-7AF3-4EDC-9FA5-582DCF25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210188-CCA9-496B-8A81-24B2AEA1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40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EC0ED4-AF07-4136-9414-53FA659E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4" y="1428651"/>
            <a:ext cx="7292972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35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CB2A040-B75C-463F-8ABC-2453E5F0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185DA1-4B98-4266-8C72-95D4407B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82" y="1333392"/>
            <a:ext cx="5250635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78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04FEAF4-B581-41BE-9622-484D5FFC2F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42518" y="368455"/>
            <a:ext cx="1858963" cy="685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zh-TW" altLang="en-US" sz="3600" b="1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BED0A4-0C78-4DDF-99D7-01CE5CDF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255"/>
            <a:ext cx="5501481" cy="40892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D9C879-246A-44B3-BC08-2AC486832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480" y="1054254"/>
            <a:ext cx="3642519" cy="408924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2AE429-AF0C-48B7-AB1B-74B64E56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7869" y="4565727"/>
            <a:ext cx="680368" cy="3851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zh-TW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42</a:t>
            </a:fld>
            <a:endParaRPr lang="en-US" altLang="zh-TW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837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5E0A63-A080-4488-BEC9-D6D5B299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"/>
            <a:ext cx="4818023" cy="50387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6262D9C-7B08-44C3-9EE3-DCE241B9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23" y="248309"/>
            <a:ext cx="4325977" cy="43876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821125-4814-4519-A50B-CB2A1A35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9464" y="4426359"/>
            <a:ext cx="407023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400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5796D-4F93-4CED-B71E-B0D4A4D2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預期成果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BF307E-365F-4F6D-9C0B-E078E1A26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17698"/>
            <a:ext cx="7200897" cy="276860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能將冰箱內和環境溫溼度定時上傳至雲端平台，使用者可以至雲端平台查看數據，藉由雲端平台的數據來得知是否為</a:t>
            </a:r>
            <a:r>
              <a:rPr lang="zh-TW" altLang="en-US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冰箱老舊或環境問題</a:t>
            </a: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引起結霜，若結霜導致溫度不正常，使用</a:t>
            </a:r>
            <a:r>
              <a:rPr lang="en-US" altLang="zh-TW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Line notify</a:t>
            </a: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通知使用者。</a:t>
            </a:r>
            <a:endParaRPr lang="en-US" altLang="zh-TW" sz="7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同時利用樹莓派加入</a:t>
            </a:r>
            <a:r>
              <a:rPr lang="en-US" altLang="zh-TW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Google</a:t>
            </a: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en-US" sz="7200" b="1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SpeechRecognition</a:t>
            </a: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，使用者可以聲控系統以便知道當前溫度。</a:t>
            </a:r>
            <a:endParaRPr lang="en-US" altLang="zh-TW" sz="7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若使用者想主動查看當前數據，可以詢問</a:t>
            </a:r>
            <a:r>
              <a:rPr lang="en-US" altLang="zh-TW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Line</a:t>
            </a:r>
            <a:r>
              <a:rPr lang="zh-TW" altLang="en-US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Bot</a:t>
            </a: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來取得當前數據。</a:t>
            </a:r>
          </a:p>
          <a:p>
            <a:pPr marL="0" indent="0">
              <a:buNone/>
            </a:pP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73017A-48B3-4775-9710-84B71FC0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48" y="4431989"/>
            <a:ext cx="407023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945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5796D-4F93-4CED-B71E-B0D4A4D2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結霜原因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BF307E-365F-4F6D-9C0B-E078E1A26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algn="l" fontAlgn="base"/>
            <a:r>
              <a:rPr lang="zh-TW" altLang="en-US" sz="2400" b="1" i="0" dirty="0">
                <a:solidFill>
                  <a:srgbClr val="25383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從門縫跑進了空氣</a:t>
            </a:r>
          </a:p>
          <a:p>
            <a:pPr marL="228600" indent="-228600" algn="l" fontAlgn="base"/>
            <a:r>
              <a:rPr lang="zh-TW" altLang="en-US" sz="2400" b="1" i="0" dirty="0">
                <a:solidFill>
                  <a:srgbClr val="25383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因外氣的影響</a:t>
            </a:r>
            <a:r>
              <a:rPr lang="en-US" altLang="zh-TW" sz="2400" b="1" i="0" dirty="0">
                <a:solidFill>
                  <a:srgbClr val="25383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i="0" dirty="0">
                <a:solidFill>
                  <a:srgbClr val="25383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周圍溫度約</a:t>
            </a:r>
            <a:r>
              <a:rPr lang="en-US" altLang="zh-TW" sz="2400" b="1" i="0" dirty="0">
                <a:solidFill>
                  <a:srgbClr val="25383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30℃</a:t>
            </a:r>
            <a:r>
              <a:rPr lang="zh-TW" altLang="en-US" sz="2400" b="1" i="0" dirty="0">
                <a:solidFill>
                  <a:srgbClr val="25383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左右，</a:t>
            </a:r>
            <a:r>
              <a:rPr lang="zh-TW" altLang="en-US" sz="2400" b="1" dirty="0">
                <a:solidFill>
                  <a:srgbClr val="25383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r>
              <a:rPr lang="zh-TW" altLang="en-US" sz="2400" b="1" i="0" dirty="0">
                <a:solidFill>
                  <a:srgbClr val="25383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濕度超過</a:t>
            </a:r>
            <a:r>
              <a:rPr lang="en-US" altLang="zh-TW" sz="2400" b="1" i="0" dirty="0">
                <a:solidFill>
                  <a:srgbClr val="25383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85</a:t>
            </a:r>
            <a:r>
              <a:rPr lang="zh-TW" altLang="en-US" sz="2400" b="1" i="0" dirty="0">
                <a:solidFill>
                  <a:srgbClr val="25383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％時</a:t>
            </a:r>
            <a:r>
              <a:rPr lang="en-US" altLang="zh-TW" sz="2400" b="1" i="0" dirty="0">
                <a:solidFill>
                  <a:srgbClr val="25383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b="1" i="0" dirty="0">
              <a:solidFill>
                <a:srgbClr val="25383C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73017A-48B3-4775-9710-84B71FC0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9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89C1C-294F-4E32-B778-838F8007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方法與步驟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BB92DA-34A5-4E24-B7D6-A0E188ED6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17698"/>
            <a:ext cx="7200897" cy="276860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首先將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與溫溼度感測器、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模組連接並撰寫運作程式，確認是否可執行。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ThingSpeak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以供資料儲存。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將溫溼度感測器放置冰箱和環境同時測量溫溼度，並透過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上傳至</a:t>
            </a:r>
            <a:r>
              <a:rPr lang="en-US" altLang="zh-TW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ThingSpeak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以供使用者觀測。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當溫溼度異常時使用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Line notify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通知使用者。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加入聲控系統以利隨時得知當前數據。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加入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Line Bot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方便使用者隨時得知當前數據。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F788A2-F304-4C54-BC13-AB2A71C3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584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DE6DFC-E20C-4031-BAEA-36E90326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6440" y="4443296"/>
            <a:ext cx="407023" cy="318274"/>
          </a:xfrm>
        </p:spPr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96783C8-3282-4922-B5BA-4927E7DB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232120"/>
            <a:ext cx="7200897" cy="977900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結構圖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B3A761-A3ED-46AC-9805-274473BE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020"/>
            <a:ext cx="9210907" cy="3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372067"/>
            <a:ext cx="2867411" cy="441247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457201"/>
            <a:ext cx="2664004" cy="42291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57D70B-EE6D-402A-B623-2CCE285A73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5486" y="475106"/>
            <a:ext cx="2305050" cy="4230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zh-TW" altLang="en-US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br>
              <a:rPr lang="en-US" altLang="zh-TW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冰箱</a:t>
            </a:r>
            <a:r>
              <a:rPr lang="en-US" altLang="zh-TW" sz="3600" b="1" dirty="0">
                <a:solidFill>
                  <a:srgbClr val="2626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600" b="1" dirty="0">
              <a:solidFill>
                <a:srgbClr val="26262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618" y="0"/>
            <a:ext cx="5547382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9AAC30B-DE53-4EA9-AA04-067824C9D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125" y="149412"/>
            <a:ext cx="4785866" cy="485804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1C621E-1FBD-4E49-8CA4-AC6CBDF0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1112" y="4534602"/>
            <a:ext cx="605329" cy="459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altLang="zh-TW" b="1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425746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842</Words>
  <Application>Microsoft Office PowerPoint</Application>
  <PresentationFormat>如螢幕大小 (16:9)</PresentationFormat>
  <Paragraphs>156</Paragraphs>
  <Slides>43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微軟正黑體</vt:lpstr>
      <vt:lpstr>標楷體</vt:lpstr>
      <vt:lpstr>標楷體</vt:lpstr>
      <vt:lpstr>Arial</vt:lpstr>
      <vt:lpstr>Garamond</vt:lpstr>
      <vt:lpstr>Source Sans Pro</vt:lpstr>
      <vt:lpstr>有機</vt:lpstr>
      <vt:lpstr>小冰箱結霜感測器</vt:lpstr>
      <vt:lpstr>目錄</vt:lpstr>
      <vt:lpstr>計畫緣由</vt:lpstr>
      <vt:lpstr>目的</vt:lpstr>
      <vt:lpstr>預期成果</vt:lpstr>
      <vt:lpstr>結霜原因</vt:lpstr>
      <vt:lpstr>方法與步驟</vt:lpstr>
      <vt:lpstr>結構圖</vt:lpstr>
      <vt:lpstr>流程圖 (冰箱)</vt:lpstr>
      <vt:lpstr>流程圖 (環境)</vt:lpstr>
      <vt:lpstr>流程圖 (聲控)</vt:lpstr>
      <vt:lpstr>流程圖 (Line Bot)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工作分解圖</vt:lpstr>
      <vt:lpstr>甘特圖</vt:lpstr>
      <vt:lpstr>工作分配</vt:lpstr>
      <vt:lpstr>儀器設備之準備與介紹</vt:lpstr>
      <vt:lpstr>遇到的問題與解決方法</vt:lpstr>
      <vt:lpstr>參考資料</vt:lpstr>
      <vt:lpstr>Q&amp;A</vt:lpstr>
      <vt:lpstr>END</vt:lpstr>
      <vt:lpstr>使用Arduino的原因</vt:lpstr>
      <vt:lpstr>使用ThingSpeak的原因</vt:lpstr>
      <vt:lpstr>使用Line Bot的原因</vt:lpstr>
      <vt:lpstr>Line Bot的限制</vt:lpstr>
      <vt:lpstr>使用Line notify的原因</vt:lpstr>
      <vt:lpstr>使用Django的原因</vt:lpstr>
      <vt:lpstr>使用Google Apps Script的原因</vt:lpstr>
      <vt:lpstr>Google Apps Script的限制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程式碼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小冰箱結霜感測器</dc:title>
  <dc:creator>思翰 陳</dc:creator>
  <cp:lastModifiedBy>Tim</cp:lastModifiedBy>
  <cp:revision>33</cp:revision>
  <dcterms:created xsi:type="dcterms:W3CDTF">2020-12-20T11:49:14Z</dcterms:created>
  <dcterms:modified xsi:type="dcterms:W3CDTF">2021-01-03T10:36:00Z</dcterms:modified>
</cp:coreProperties>
</file>